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81" r:id="rId3"/>
    <p:sldId id="257" r:id="rId4"/>
    <p:sldId id="279" r:id="rId5"/>
    <p:sldId id="280" r:id="rId6"/>
    <p:sldId id="258" r:id="rId7"/>
    <p:sldId id="260" r:id="rId8"/>
    <p:sldId id="261" r:id="rId9"/>
    <p:sldId id="262" r:id="rId10"/>
    <p:sldId id="263" r:id="rId11"/>
    <p:sldId id="264" r:id="rId12"/>
    <p:sldId id="282" r:id="rId13"/>
    <p:sldId id="265" r:id="rId14"/>
    <p:sldId id="283" r:id="rId15"/>
    <p:sldId id="266" r:id="rId16"/>
    <p:sldId id="267" r:id="rId17"/>
    <p:sldId id="268" r:id="rId18"/>
    <p:sldId id="269" r:id="rId19"/>
    <p:sldId id="270" r:id="rId20"/>
    <p:sldId id="273" r:id="rId21"/>
    <p:sldId id="274" r:id="rId22"/>
    <p:sldId id="278" r:id="rId23"/>
    <p:sldId id="275"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8" autoAdjust="0"/>
    <p:restoredTop sz="94660"/>
  </p:normalViewPr>
  <p:slideViewPr>
    <p:cSldViewPr>
      <p:cViewPr varScale="1">
        <p:scale>
          <a:sx n="78" d="100"/>
          <a:sy n="78" d="100"/>
        </p:scale>
        <p:origin x="-90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371262-B7FE-4E4F-9B5F-C983B26C7C1A}"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2EBB4EC0-EE65-413C-9B89-19C840BF0349}">
      <dgm:prSet phldrT="[Text]"/>
      <dgm:spPr/>
      <dgm:t>
        <a:bodyPr/>
        <a:lstStyle/>
        <a:p>
          <a:pPr rtl="1"/>
          <a:r>
            <a:rPr lang="ar-SA" dirty="0" smtClean="0">
              <a:latin typeface="Times New Roman" pitchFamily="18" charset="0"/>
              <a:cs typeface="Times New Roman" pitchFamily="18" charset="0"/>
            </a:rPr>
            <a:t>القانون المدني </a:t>
          </a:r>
        </a:p>
        <a:p>
          <a:pPr rtl="1"/>
          <a:r>
            <a:rPr lang="en-US" dirty="0" smtClean="0">
              <a:latin typeface="Times New Roman" pitchFamily="18" charset="0"/>
              <a:cs typeface="Times New Roman" pitchFamily="18" charset="0"/>
            </a:rPr>
            <a:t>Civil Law</a:t>
          </a:r>
          <a:endParaRPr lang="en-US" dirty="0">
            <a:latin typeface="Times New Roman" pitchFamily="18" charset="0"/>
            <a:cs typeface="Times New Roman" pitchFamily="18" charset="0"/>
          </a:endParaRPr>
        </a:p>
      </dgm:t>
    </dgm:pt>
    <dgm:pt modelId="{6155852B-7CD7-463A-B384-7DB5C334F4AC}" type="parTrans" cxnId="{273D54EC-181C-4A1F-AB67-81974D89FE76}">
      <dgm:prSet/>
      <dgm:spPr/>
      <dgm:t>
        <a:bodyPr/>
        <a:lstStyle/>
        <a:p>
          <a:pPr rtl="1"/>
          <a:endParaRPr lang="en-US"/>
        </a:p>
      </dgm:t>
    </dgm:pt>
    <dgm:pt modelId="{4F3C69CA-6FB6-4B84-AB5E-C06C53F37035}" type="sibTrans" cxnId="{273D54EC-181C-4A1F-AB67-81974D89FE76}">
      <dgm:prSet/>
      <dgm:spPr/>
      <dgm:t>
        <a:bodyPr/>
        <a:lstStyle/>
        <a:p>
          <a:pPr rtl="1"/>
          <a:endParaRPr lang="en-US"/>
        </a:p>
      </dgm:t>
    </dgm:pt>
    <dgm:pt modelId="{266C4253-B409-486B-8DF1-E0858EFE86A2}">
      <dgm:prSet phldrT="[Text]" custT="1"/>
      <dgm:spPr/>
      <dgm:t>
        <a:bodyPr/>
        <a:lstStyle/>
        <a:p>
          <a:pPr rtl="1"/>
          <a:r>
            <a:rPr lang="ar-SA" sz="1600" b="1" dirty="0" smtClean="0">
              <a:latin typeface="Times New Roman" pitchFamily="18" charset="0"/>
              <a:cs typeface="Times New Roman" pitchFamily="18" charset="0"/>
            </a:rPr>
            <a:t>قواعد تنظم العلاقات والتعاملات بين الأفراد</a:t>
          </a:r>
          <a:endParaRPr lang="en-US" sz="1600" b="1" dirty="0">
            <a:latin typeface="Times New Roman" pitchFamily="18" charset="0"/>
            <a:cs typeface="Times New Roman" pitchFamily="18" charset="0"/>
          </a:endParaRPr>
        </a:p>
      </dgm:t>
    </dgm:pt>
    <dgm:pt modelId="{B420E11D-B2F0-471B-8921-205D3F7407C4}" type="parTrans" cxnId="{EAE48775-6450-4C8A-B252-97D115D36D68}">
      <dgm:prSet/>
      <dgm:spPr/>
      <dgm:t>
        <a:bodyPr/>
        <a:lstStyle/>
        <a:p>
          <a:pPr rtl="1"/>
          <a:endParaRPr lang="en-US"/>
        </a:p>
      </dgm:t>
    </dgm:pt>
    <dgm:pt modelId="{8A5575C0-B020-4C6B-B02E-1722188C09FC}" type="sibTrans" cxnId="{EAE48775-6450-4C8A-B252-97D115D36D68}">
      <dgm:prSet/>
      <dgm:spPr/>
      <dgm:t>
        <a:bodyPr/>
        <a:lstStyle/>
        <a:p>
          <a:pPr rtl="1"/>
          <a:endParaRPr lang="en-US"/>
        </a:p>
      </dgm:t>
    </dgm:pt>
    <dgm:pt modelId="{357C6598-BDC1-4AED-BA86-C8BB6C06D040}">
      <dgm:prSet phldrT="[Text]"/>
      <dgm:spPr/>
      <dgm:t>
        <a:bodyPr/>
        <a:lstStyle/>
        <a:p>
          <a:pPr rtl="1"/>
          <a:r>
            <a:rPr lang="ar-SA" dirty="0" smtClean="0">
              <a:latin typeface="Times New Roman" pitchFamily="18" charset="0"/>
              <a:cs typeface="Times New Roman" pitchFamily="18" charset="0"/>
            </a:rPr>
            <a:t>القانون التجاري </a:t>
          </a:r>
        </a:p>
        <a:p>
          <a:pPr rtl="1"/>
          <a:r>
            <a:rPr lang="en-US" dirty="0" smtClean="0">
              <a:latin typeface="Times New Roman" pitchFamily="18" charset="0"/>
              <a:cs typeface="Times New Roman" pitchFamily="18" charset="0"/>
            </a:rPr>
            <a:t>Commercial Law</a:t>
          </a:r>
          <a:endParaRPr lang="en-US" dirty="0">
            <a:latin typeface="Times New Roman" pitchFamily="18" charset="0"/>
            <a:cs typeface="Times New Roman" pitchFamily="18" charset="0"/>
          </a:endParaRPr>
        </a:p>
      </dgm:t>
    </dgm:pt>
    <dgm:pt modelId="{D45A60BA-C80C-4227-A7C7-9283A42CB18E}" type="parTrans" cxnId="{C36BCC0B-E1F7-4318-94CC-6B91BA9940CA}">
      <dgm:prSet/>
      <dgm:spPr/>
      <dgm:t>
        <a:bodyPr/>
        <a:lstStyle/>
        <a:p>
          <a:pPr rtl="1"/>
          <a:endParaRPr lang="en-US"/>
        </a:p>
      </dgm:t>
    </dgm:pt>
    <dgm:pt modelId="{1132C2D5-633A-4CF1-888D-CDE4756BBBCD}" type="sibTrans" cxnId="{C36BCC0B-E1F7-4318-94CC-6B91BA9940CA}">
      <dgm:prSet/>
      <dgm:spPr/>
      <dgm:t>
        <a:bodyPr/>
        <a:lstStyle/>
        <a:p>
          <a:pPr rtl="1"/>
          <a:endParaRPr lang="en-US"/>
        </a:p>
      </dgm:t>
    </dgm:pt>
    <dgm:pt modelId="{DA2D6674-A335-47CF-9795-33E88740ED75}">
      <dgm:prSet phldrT="[Text]" custT="1"/>
      <dgm:spPr/>
      <dgm:t>
        <a:bodyPr/>
        <a:lstStyle/>
        <a:p>
          <a:pPr rtl="1"/>
          <a:r>
            <a:rPr lang="ar-SA" sz="1600" b="1" dirty="0" smtClean="0">
              <a:latin typeface="Times New Roman" pitchFamily="18" charset="0"/>
              <a:cs typeface="Times New Roman" pitchFamily="18" charset="0"/>
            </a:rPr>
            <a:t>قواعد تنظم العلاقات والتعاملات التجارية بين التجار</a:t>
          </a:r>
          <a:endParaRPr lang="en-US" sz="1600" b="1" dirty="0">
            <a:latin typeface="Times New Roman" pitchFamily="18" charset="0"/>
            <a:cs typeface="Times New Roman" pitchFamily="18" charset="0"/>
          </a:endParaRPr>
        </a:p>
      </dgm:t>
    </dgm:pt>
    <dgm:pt modelId="{1EE1257B-7EBE-47A9-966F-0A8C3CAC10B7}" type="parTrans" cxnId="{7602795C-E2BD-43F1-8311-0928306D8774}">
      <dgm:prSet/>
      <dgm:spPr/>
      <dgm:t>
        <a:bodyPr/>
        <a:lstStyle/>
        <a:p>
          <a:pPr rtl="1"/>
          <a:endParaRPr lang="en-US"/>
        </a:p>
      </dgm:t>
    </dgm:pt>
    <dgm:pt modelId="{E04F840E-267F-43A7-A9C8-E2607E001C9D}" type="sibTrans" cxnId="{7602795C-E2BD-43F1-8311-0928306D8774}">
      <dgm:prSet/>
      <dgm:spPr/>
      <dgm:t>
        <a:bodyPr/>
        <a:lstStyle/>
        <a:p>
          <a:pPr rtl="1"/>
          <a:endParaRPr lang="en-US"/>
        </a:p>
      </dgm:t>
    </dgm:pt>
    <dgm:pt modelId="{28ADD193-3A53-49A3-AF52-D5E227F6E7B3}" type="pres">
      <dgm:prSet presAssocID="{AB371262-B7FE-4E4F-9B5F-C983B26C7C1A}" presName="Name0" presStyleCnt="0">
        <dgm:presLayoutVars>
          <dgm:dir/>
          <dgm:animLvl val="lvl"/>
          <dgm:resizeHandles/>
        </dgm:presLayoutVars>
      </dgm:prSet>
      <dgm:spPr/>
      <dgm:t>
        <a:bodyPr/>
        <a:lstStyle/>
        <a:p>
          <a:endParaRPr lang="en-US"/>
        </a:p>
      </dgm:t>
    </dgm:pt>
    <dgm:pt modelId="{C4BD3923-0E14-48DD-A9B0-2730EF1816B0}" type="pres">
      <dgm:prSet presAssocID="{2EBB4EC0-EE65-413C-9B89-19C840BF0349}" presName="linNode" presStyleCnt="0"/>
      <dgm:spPr/>
    </dgm:pt>
    <dgm:pt modelId="{21E04FE2-99CC-4C00-A038-AF0761F5C72D}" type="pres">
      <dgm:prSet presAssocID="{2EBB4EC0-EE65-413C-9B89-19C840BF0349}" presName="parentShp" presStyleLbl="node1" presStyleIdx="0" presStyleCnt="2">
        <dgm:presLayoutVars>
          <dgm:bulletEnabled val="1"/>
        </dgm:presLayoutVars>
      </dgm:prSet>
      <dgm:spPr/>
      <dgm:t>
        <a:bodyPr/>
        <a:lstStyle/>
        <a:p>
          <a:endParaRPr lang="en-US"/>
        </a:p>
      </dgm:t>
    </dgm:pt>
    <dgm:pt modelId="{E809588C-5059-4598-86CA-C93DB880D3FE}" type="pres">
      <dgm:prSet presAssocID="{2EBB4EC0-EE65-413C-9B89-19C840BF0349}" presName="childShp" presStyleLbl="bgAccFollowNode1" presStyleIdx="0" presStyleCnt="2">
        <dgm:presLayoutVars>
          <dgm:bulletEnabled val="1"/>
        </dgm:presLayoutVars>
      </dgm:prSet>
      <dgm:spPr/>
      <dgm:t>
        <a:bodyPr/>
        <a:lstStyle/>
        <a:p>
          <a:endParaRPr lang="en-US"/>
        </a:p>
      </dgm:t>
    </dgm:pt>
    <dgm:pt modelId="{A8612B06-2FD4-4C22-88FE-B259604A3728}" type="pres">
      <dgm:prSet presAssocID="{4F3C69CA-6FB6-4B84-AB5E-C06C53F37035}" presName="spacing" presStyleCnt="0"/>
      <dgm:spPr/>
    </dgm:pt>
    <dgm:pt modelId="{1095476A-8ABE-4516-AC75-25CDAA8F2772}" type="pres">
      <dgm:prSet presAssocID="{357C6598-BDC1-4AED-BA86-C8BB6C06D040}" presName="linNode" presStyleCnt="0"/>
      <dgm:spPr/>
    </dgm:pt>
    <dgm:pt modelId="{137709DA-D95F-441F-965D-BF38DE6BB8EF}" type="pres">
      <dgm:prSet presAssocID="{357C6598-BDC1-4AED-BA86-C8BB6C06D040}" presName="parentShp" presStyleLbl="node1" presStyleIdx="1" presStyleCnt="2">
        <dgm:presLayoutVars>
          <dgm:bulletEnabled val="1"/>
        </dgm:presLayoutVars>
      </dgm:prSet>
      <dgm:spPr/>
      <dgm:t>
        <a:bodyPr/>
        <a:lstStyle/>
        <a:p>
          <a:endParaRPr lang="en-US"/>
        </a:p>
      </dgm:t>
    </dgm:pt>
    <dgm:pt modelId="{BEDB997F-45E4-46EA-93AE-D04338B102F3}" type="pres">
      <dgm:prSet presAssocID="{357C6598-BDC1-4AED-BA86-C8BB6C06D040}" presName="childShp" presStyleLbl="bgAccFollowNode1" presStyleIdx="1" presStyleCnt="2">
        <dgm:presLayoutVars>
          <dgm:bulletEnabled val="1"/>
        </dgm:presLayoutVars>
      </dgm:prSet>
      <dgm:spPr/>
      <dgm:t>
        <a:bodyPr/>
        <a:lstStyle/>
        <a:p>
          <a:endParaRPr lang="en-US"/>
        </a:p>
      </dgm:t>
    </dgm:pt>
  </dgm:ptLst>
  <dgm:cxnLst>
    <dgm:cxn modelId="{261DFA7D-3BD3-4489-89EA-959EDBEE576D}" type="presOf" srcId="{DA2D6674-A335-47CF-9795-33E88740ED75}" destId="{BEDB997F-45E4-46EA-93AE-D04338B102F3}" srcOrd="0" destOrd="0" presId="urn:microsoft.com/office/officeart/2005/8/layout/vList6"/>
    <dgm:cxn modelId="{7602795C-E2BD-43F1-8311-0928306D8774}" srcId="{357C6598-BDC1-4AED-BA86-C8BB6C06D040}" destId="{DA2D6674-A335-47CF-9795-33E88740ED75}" srcOrd="0" destOrd="0" parTransId="{1EE1257B-7EBE-47A9-966F-0A8C3CAC10B7}" sibTransId="{E04F840E-267F-43A7-A9C8-E2607E001C9D}"/>
    <dgm:cxn modelId="{2611EE03-D628-4084-9304-25DD9A5704A8}" type="presOf" srcId="{357C6598-BDC1-4AED-BA86-C8BB6C06D040}" destId="{137709DA-D95F-441F-965D-BF38DE6BB8EF}" srcOrd="0" destOrd="0" presId="urn:microsoft.com/office/officeart/2005/8/layout/vList6"/>
    <dgm:cxn modelId="{BB31D6FA-261C-4DF4-8BC8-41E86FB72958}" type="presOf" srcId="{266C4253-B409-486B-8DF1-E0858EFE86A2}" destId="{E809588C-5059-4598-86CA-C93DB880D3FE}" srcOrd="0" destOrd="0" presId="urn:microsoft.com/office/officeart/2005/8/layout/vList6"/>
    <dgm:cxn modelId="{14B4571F-3BC0-4589-A0FE-834E2757AED7}" type="presOf" srcId="{2EBB4EC0-EE65-413C-9B89-19C840BF0349}" destId="{21E04FE2-99CC-4C00-A038-AF0761F5C72D}" srcOrd="0" destOrd="0" presId="urn:microsoft.com/office/officeart/2005/8/layout/vList6"/>
    <dgm:cxn modelId="{EAE48775-6450-4C8A-B252-97D115D36D68}" srcId="{2EBB4EC0-EE65-413C-9B89-19C840BF0349}" destId="{266C4253-B409-486B-8DF1-E0858EFE86A2}" srcOrd="0" destOrd="0" parTransId="{B420E11D-B2F0-471B-8921-205D3F7407C4}" sibTransId="{8A5575C0-B020-4C6B-B02E-1722188C09FC}"/>
    <dgm:cxn modelId="{56A2395A-523D-4FBF-8EBD-1303CC3ED283}" type="presOf" srcId="{AB371262-B7FE-4E4F-9B5F-C983B26C7C1A}" destId="{28ADD193-3A53-49A3-AF52-D5E227F6E7B3}" srcOrd="0" destOrd="0" presId="urn:microsoft.com/office/officeart/2005/8/layout/vList6"/>
    <dgm:cxn modelId="{C36BCC0B-E1F7-4318-94CC-6B91BA9940CA}" srcId="{AB371262-B7FE-4E4F-9B5F-C983B26C7C1A}" destId="{357C6598-BDC1-4AED-BA86-C8BB6C06D040}" srcOrd="1" destOrd="0" parTransId="{D45A60BA-C80C-4227-A7C7-9283A42CB18E}" sibTransId="{1132C2D5-633A-4CF1-888D-CDE4756BBBCD}"/>
    <dgm:cxn modelId="{273D54EC-181C-4A1F-AB67-81974D89FE76}" srcId="{AB371262-B7FE-4E4F-9B5F-C983B26C7C1A}" destId="{2EBB4EC0-EE65-413C-9B89-19C840BF0349}" srcOrd="0" destOrd="0" parTransId="{6155852B-7CD7-463A-B384-7DB5C334F4AC}" sibTransId="{4F3C69CA-6FB6-4B84-AB5E-C06C53F37035}"/>
    <dgm:cxn modelId="{80381A55-8850-467F-920D-259D265BA267}" type="presParOf" srcId="{28ADD193-3A53-49A3-AF52-D5E227F6E7B3}" destId="{C4BD3923-0E14-48DD-A9B0-2730EF1816B0}" srcOrd="0" destOrd="0" presId="urn:microsoft.com/office/officeart/2005/8/layout/vList6"/>
    <dgm:cxn modelId="{61FDAC3F-43B5-45F5-A311-442E6610C440}" type="presParOf" srcId="{C4BD3923-0E14-48DD-A9B0-2730EF1816B0}" destId="{21E04FE2-99CC-4C00-A038-AF0761F5C72D}" srcOrd="0" destOrd="0" presId="urn:microsoft.com/office/officeart/2005/8/layout/vList6"/>
    <dgm:cxn modelId="{38A4CB06-4996-4DDF-AF79-E611F617A799}" type="presParOf" srcId="{C4BD3923-0E14-48DD-A9B0-2730EF1816B0}" destId="{E809588C-5059-4598-86CA-C93DB880D3FE}" srcOrd="1" destOrd="0" presId="urn:microsoft.com/office/officeart/2005/8/layout/vList6"/>
    <dgm:cxn modelId="{265D67C7-F49E-4D67-9B92-3F7E43F436A2}" type="presParOf" srcId="{28ADD193-3A53-49A3-AF52-D5E227F6E7B3}" destId="{A8612B06-2FD4-4C22-88FE-B259604A3728}" srcOrd="1" destOrd="0" presId="urn:microsoft.com/office/officeart/2005/8/layout/vList6"/>
    <dgm:cxn modelId="{7A8F7EEE-D911-47BA-A465-B4873914C207}" type="presParOf" srcId="{28ADD193-3A53-49A3-AF52-D5E227F6E7B3}" destId="{1095476A-8ABE-4516-AC75-25CDAA8F2772}" srcOrd="2" destOrd="0" presId="urn:microsoft.com/office/officeart/2005/8/layout/vList6"/>
    <dgm:cxn modelId="{E7E429D0-5964-4D97-B2C4-2E4685E730EB}" type="presParOf" srcId="{1095476A-8ABE-4516-AC75-25CDAA8F2772}" destId="{137709DA-D95F-441F-965D-BF38DE6BB8EF}" srcOrd="0" destOrd="0" presId="urn:microsoft.com/office/officeart/2005/8/layout/vList6"/>
    <dgm:cxn modelId="{A75F10B7-8737-4CE1-B277-849DDD573C0C}" type="presParOf" srcId="{1095476A-8ABE-4516-AC75-25CDAA8F2772}" destId="{BEDB997F-45E4-46EA-93AE-D04338B102F3}"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E76599-E3E9-4A4F-A829-C71B376AEEA8}" type="doc">
      <dgm:prSet loTypeId="urn:microsoft.com/office/officeart/2005/8/layout/hierarchy4" loCatId="hierarchy" qsTypeId="urn:microsoft.com/office/officeart/2005/8/quickstyle/3d4" qsCatId="3D" csTypeId="urn:microsoft.com/office/officeart/2005/8/colors/accent1_2" csCatId="accent1" phldr="1"/>
      <dgm:spPr/>
      <dgm:t>
        <a:bodyPr/>
        <a:lstStyle/>
        <a:p>
          <a:endParaRPr lang="en-US"/>
        </a:p>
      </dgm:t>
    </dgm:pt>
    <dgm:pt modelId="{71523CB5-3163-486C-9089-83584BA44604}">
      <dgm:prSet phldrT="[Text]" custT="1"/>
      <dgm:spPr/>
      <dgm:t>
        <a:bodyPr/>
        <a:lstStyle/>
        <a:p>
          <a:r>
            <a:rPr lang="ar-SA" sz="1400" b="1" dirty="0" smtClean="0">
              <a:latin typeface="Times New Roman" pitchFamily="18" charset="0"/>
              <a:cs typeface="Times New Roman" pitchFamily="18" charset="0"/>
            </a:rPr>
            <a:t>القانون</a:t>
          </a:r>
          <a:endParaRPr lang="en-US" sz="1400" b="1" dirty="0">
            <a:latin typeface="Times New Roman" pitchFamily="18" charset="0"/>
            <a:cs typeface="Times New Roman" pitchFamily="18" charset="0"/>
          </a:endParaRPr>
        </a:p>
      </dgm:t>
    </dgm:pt>
    <dgm:pt modelId="{0130B726-30EE-4E6F-A1B4-DEC852D925F3}" type="parTrans" cxnId="{7B7F2B9F-C432-45C5-A5BC-CDA41870B72B}">
      <dgm:prSet/>
      <dgm:spPr/>
      <dgm:t>
        <a:bodyPr/>
        <a:lstStyle/>
        <a:p>
          <a:endParaRPr lang="en-US" sz="1400">
            <a:latin typeface="Times New Roman" pitchFamily="18" charset="0"/>
            <a:cs typeface="Times New Roman" pitchFamily="18" charset="0"/>
          </a:endParaRPr>
        </a:p>
      </dgm:t>
    </dgm:pt>
    <dgm:pt modelId="{7C4BE0C4-3FEA-4D49-BFAA-2A8C749618A4}" type="sibTrans" cxnId="{7B7F2B9F-C432-45C5-A5BC-CDA41870B72B}">
      <dgm:prSet/>
      <dgm:spPr/>
      <dgm:t>
        <a:bodyPr/>
        <a:lstStyle/>
        <a:p>
          <a:endParaRPr lang="en-US" sz="1400">
            <a:latin typeface="Times New Roman" pitchFamily="18" charset="0"/>
            <a:cs typeface="Times New Roman" pitchFamily="18" charset="0"/>
          </a:endParaRPr>
        </a:p>
      </dgm:t>
    </dgm:pt>
    <dgm:pt modelId="{14B4E6D6-5D0C-41E1-85F0-020A5303E87C}">
      <dgm:prSet phldrT="[Text]" custT="1"/>
      <dgm:spPr/>
      <dgm:t>
        <a:bodyPr/>
        <a:lstStyle/>
        <a:p>
          <a:r>
            <a:rPr lang="ar-SA" sz="1400" b="1" dirty="0" smtClean="0">
              <a:latin typeface="Times New Roman" pitchFamily="18" charset="0"/>
              <a:cs typeface="Times New Roman" pitchFamily="18" charset="0"/>
            </a:rPr>
            <a:t>القانون الخاص</a:t>
          </a:r>
        </a:p>
        <a:p>
          <a:r>
            <a:rPr lang="ar-SA" sz="1400" b="1" dirty="0" smtClean="0">
              <a:latin typeface="Times New Roman" pitchFamily="18" charset="0"/>
              <a:cs typeface="Times New Roman" pitchFamily="18" charset="0"/>
            </a:rPr>
            <a:t>مجموعة القواعد التي تحكم علاقة الأفراد فيما بينهم</a:t>
          </a:r>
          <a:endParaRPr lang="en-US" sz="1400" b="1" dirty="0">
            <a:latin typeface="Times New Roman" pitchFamily="18" charset="0"/>
            <a:cs typeface="Times New Roman" pitchFamily="18" charset="0"/>
          </a:endParaRPr>
        </a:p>
      </dgm:t>
    </dgm:pt>
    <dgm:pt modelId="{E943ED14-DE1B-499A-895F-B29EFF1D68F3}" type="parTrans" cxnId="{01366DF5-E8E0-4CD3-AB20-89385F3A2B83}">
      <dgm:prSet/>
      <dgm:spPr/>
      <dgm:t>
        <a:bodyPr/>
        <a:lstStyle/>
        <a:p>
          <a:endParaRPr lang="en-US" sz="1400">
            <a:latin typeface="Times New Roman" pitchFamily="18" charset="0"/>
            <a:cs typeface="Times New Roman" pitchFamily="18" charset="0"/>
          </a:endParaRPr>
        </a:p>
      </dgm:t>
    </dgm:pt>
    <dgm:pt modelId="{3EC676AF-747C-4C89-8CBB-7925D42E92BC}" type="sibTrans" cxnId="{01366DF5-E8E0-4CD3-AB20-89385F3A2B83}">
      <dgm:prSet/>
      <dgm:spPr/>
      <dgm:t>
        <a:bodyPr/>
        <a:lstStyle/>
        <a:p>
          <a:endParaRPr lang="en-US" sz="1400">
            <a:latin typeface="Times New Roman" pitchFamily="18" charset="0"/>
            <a:cs typeface="Times New Roman" pitchFamily="18" charset="0"/>
          </a:endParaRPr>
        </a:p>
      </dgm:t>
    </dgm:pt>
    <dgm:pt modelId="{4071C75D-3DFE-4B5B-B8EB-2429756898BA}">
      <dgm:prSet phldrT="[Text]" custT="1"/>
      <dgm:spPr/>
      <dgm:t>
        <a:bodyPr/>
        <a:lstStyle/>
        <a:p>
          <a:r>
            <a:rPr lang="ar-SA" sz="1400" b="1" dirty="0" smtClean="0">
              <a:latin typeface="Times New Roman" pitchFamily="18" charset="0"/>
              <a:cs typeface="Times New Roman" pitchFamily="18" charset="0"/>
            </a:rPr>
            <a:t> القانون العام </a:t>
          </a:r>
        </a:p>
        <a:p>
          <a:r>
            <a:rPr lang="ar-SA" sz="1400" b="1" dirty="0" smtClean="0">
              <a:latin typeface="Times New Roman" pitchFamily="18" charset="0"/>
              <a:cs typeface="Times New Roman" pitchFamily="18" charset="0"/>
            </a:rPr>
            <a:t>مجموعة القواعد التي تنظم علاقة الدولة بمؤسساتها وبالفرد وبالدول الأخرى</a:t>
          </a:r>
          <a:endParaRPr lang="en-US" sz="1400" b="1" dirty="0">
            <a:latin typeface="Times New Roman" pitchFamily="18" charset="0"/>
            <a:cs typeface="Times New Roman" pitchFamily="18" charset="0"/>
          </a:endParaRPr>
        </a:p>
      </dgm:t>
    </dgm:pt>
    <dgm:pt modelId="{206688A4-4012-4191-ABF1-CEC8A8A9EB4E}" type="sibTrans" cxnId="{01305855-FF7E-408B-AB03-EB90D01B7F79}">
      <dgm:prSet/>
      <dgm:spPr/>
      <dgm:t>
        <a:bodyPr/>
        <a:lstStyle/>
        <a:p>
          <a:endParaRPr lang="en-US" sz="1400">
            <a:latin typeface="Times New Roman" pitchFamily="18" charset="0"/>
            <a:cs typeface="Times New Roman" pitchFamily="18" charset="0"/>
          </a:endParaRPr>
        </a:p>
      </dgm:t>
    </dgm:pt>
    <dgm:pt modelId="{5F4F29F6-0DDE-4340-AB49-443BB17DE5BE}" type="parTrans" cxnId="{01305855-FF7E-408B-AB03-EB90D01B7F79}">
      <dgm:prSet/>
      <dgm:spPr/>
      <dgm:t>
        <a:bodyPr/>
        <a:lstStyle/>
        <a:p>
          <a:endParaRPr lang="en-US" sz="1400">
            <a:latin typeface="Times New Roman" pitchFamily="18" charset="0"/>
            <a:cs typeface="Times New Roman" pitchFamily="18" charset="0"/>
          </a:endParaRPr>
        </a:p>
      </dgm:t>
    </dgm:pt>
    <dgm:pt modelId="{B3F1A8DD-02A8-45D4-81DF-B3727239A079}">
      <dgm:prSet custT="1"/>
      <dgm:spPr/>
      <dgm:t>
        <a:bodyPr/>
        <a:lstStyle/>
        <a:p>
          <a:r>
            <a:rPr lang="ar-SA" sz="1400" dirty="0" smtClean="0">
              <a:latin typeface="Times New Roman" pitchFamily="18" charset="0"/>
              <a:cs typeface="Times New Roman" pitchFamily="18" charset="0"/>
            </a:rPr>
            <a:t>قانون اداري</a:t>
          </a:r>
          <a:endParaRPr lang="en-US" sz="1400" dirty="0">
            <a:latin typeface="Times New Roman" pitchFamily="18" charset="0"/>
            <a:cs typeface="Times New Roman" pitchFamily="18" charset="0"/>
          </a:endParaRPr>
        </a:p>
      </dgm:t>
    </dgm:pt>
    <dgm:pt modelId="{913749FD-66E1-4F8A-B7F0-DE78E0E29D65}" type="parTrans" cxnId="{B1FE63F6-9B9D-4865-A345-AA6DAD49A8D7}">
      <dgm:prSet/>
      <dgm:spPr/>
      <dgm:t>
        <a:bodyPr/>
        <a:lstStyle/>
        <a:p>
          <a:endParaRPr lang="en-US" sz="1400">
            <a:latin typeface="Times New Roman" pitchFamily="18" charset="0"/>
            <a:cs typeface="Times New Roman" pitchFamily="18" charset="0"/>
          </a:endParaRPr>
        </a:p>
      </dgm:t>
    </dgm:pt>
    <dgm:pt modelId="{7123654E-F56F-483D-A66B-B44664176869}" type="sibTrans" cxnId="{B1FE63F6-9B9D-4865-A345-AA6DAD49A8D7}">
      <dgm:prSet/>
      <dgm:spPr/>
      <dgm:t>
        <a:bodyPr/>
        <a:lstStyle/>
        <a:p>
          <a:endParaRPr lang="en-US" sz="1400">
            <a:latin typeface="Times New Roman" pitchFamily="18" charset="0"/>
            <a:cs typeface="Times New Roman" pitchFamily="18" charset="0"/>
          </a:endParaRPr>
        </a:p>
      </dgm:t>
    </dgm:pt>
    <dgm:pt modelId="{273B33DC-B260-45D1-8AAD-C6751071B4D3}">
      <dgm:prSet custT="1"/>
      <dgm:spPr/>
      <dgm:t>
        <a:bodyPr/>
        <a:lstStyle/>
        <a:p>
          <a:r>
            <a:rPr lang="ar-SA" sz="1400" dirty="0" smtClean="0">
              <a:latin typeface="Times New Roman" pitchFamily="18" charset="0"/>
              <a:cs typeface="Times New Roman" pitchFamily="18" charset="0"/>
            </a:rPr>
            <a:t>قانون جنائي</a:t>
          </a:r>
          <a:endParaRPr lang="en-US" sz="1400" dirty="0">
            <a:latin typeface="Times New Roman" pitchFamily="18" charset="0"/>
            <a:cs typeface="Times New Roman" pitchFamily="18" charset="0"/>
          </a:endParaRPr>
        </a:p>
      </dgm:t>
    </dgm:pt>
    <dgm:pt modelId="{4E0F4857-E519-4AC2-A716-5F7EEFF3A533}" type="parTrans" cxnId="{048D65BF-4072-4687-938B-4B0E706B49C2}">
      <dgm:prSet/>
      <dgm:spPr/>
      <dgm:t>
        <a:bodyPr/>
        <a:lstStyle/>
        <a:p>
          <a:endParaRPr lang="en-US" sz="1400">
            <a:latin typeface="Times New Roman" pitchFamily="18" charset="0"/>
            <a:cs typeface="Times New Roman" pitchFamily="18" charset="0"/>
          </a:endParaRPr>
        </a:p>
      </dgm:t>
    </dgm:pt>
    <dgm:pt modelId="{C28E16F3-221D-4CAE-BCF5-E67A0934BE70}" type="sibTrans" cxnId="{048D65BF-4072-4687-938B-4B0E706B49C2}">
      <dgm:prSet/>
      <dgm:spPr/>
      <dgm:t>
        <a:bodyPr/>
        <a:lstStyle/>
        <a:p>
          <a:endParaRPr lang="en-US" sz="1400">
            <a:latin typeface="Times New Roman" pitchFamily="18" charset="0"/>
            <a:cs typeface="Times New Roman" pitchFamily="18" charset="0"/>
          </a:endParaRPr>
        </a:p>
      </dgm:t>
    </dgm:pt>
    <dgm:pt modelId="{C692DD66-C1C6-4A85-BB8E-919F333B6845}">
      <dgm:prSet custT="1"/>
      <dgm:spPr/>
      <dgm:t>
        <a:bodyPr/>
        <a:lstStyle/>
        <a:p>
          <a:r>
            <a:rPr lang="ar-SA" sz="1400" dirty="0" smtClean="0">
              <a:latin typeface="Times New Roman" pitchFamily="18" charset="0"/>
              <a:cs typeface="Times New Roman" pitchFamily="18" charset="0"/>
            </a:rPr>
            <a:t>قانون مالي</a:t>
          </a:r>
          <a:endParaRPr lang="en-US" sz="1400" dirty="0">
            <a:latin typeface="Times New Roman" pitchFamily="18" charset="0"/>
            <a:cs typeface="Times New Roman" pitchFamily="18" charset="0"/>
          </a:endParaRPr>
        </a:p>
      </dgm:t>
    </dgm:pt>
    <dgm:pt modelId="{99DCD7AA-B687-446D-BC14-822BCE68AD69}" type="parTrans" cxnId="{498D135B-81CB-4750-B1E5-1B6A4BEAB6BB}">
      <dgm:prSet/>
      <dgm:spPr/>
      <dgm:t>
        <a:bodyPr/>
        <a:lstStyle/>
        <a:p>
          <a:endParaRPr lang="en-US" sz="1400">
            <a:latin typeface="Times New Roman" pitchFamily="18" charset="0"/>
            <a:cs typeface="Times New Roman" pitchFamily="18" charset="0"/>
          </a:endParaRPr>
        </a:p>
      </dgm:t>
    </dgm:pt>
    <dgm:pt modelId="{EC728AEB-B8B0-4DBB-9CF2-BDCDAC0367B4}" type="sibTrans" cxnId="{498D135B-81CB-4750-B1E5-1B6A4BEAB6BB}">
      <dgm:prSet/>
      <dgm:spPr/>
      <dgm:t>
        <a:bodyPr/>
        <a:lstStyle/>
        <a:p>
          <a:endParaRPr lang="en-US" sz="1400">
            <a:latin typeface="Times New Roman" pitchFamily="18" charset="0"/>
            <a:cs typeface="Times New Roman" pitchFamily="18" charset="0"/>
          </a:endParaRPr>
        </a:p>
      </dgm:t>
    </dgm:pt>
    <dgm:pt modelId="{8E4114B4-BA93-4AFB-A940-1BF97B2F0DC1}">
      <dgm:prSet custT="1"/>
      <dgm:spPr/>
      <dgm:t>
        <a:bodyPr/>
        <a:lstStyle/>
        <a:p>
          <a:r>
            <a:rPr lang="ar-SA" sz="1400" dirty="0" smtClean="0">
              <a:latin typeface="Times New Roman" pitchFamily="18" charset="0"/>
              <a:cs typeface="Times New Roman" pitchFamily="18" charset="0"/>
            </a:rPr>
            <a:t>قانون دستوري</a:t>
          </a:r>
          <a:endParaRPr lang="en-US" sz="1400" dirty="0">
            <a:latin typeface="Times New Roman" pitchFamily="18" charset="0"/>
            <a:cs typeface="Times New Roman" pitchFamily="18" charset="0"/>
          </a:endParaRPr>
        </a:p>
      </dgm:t>
    </dgm:pt>
    <dgm:pt modelId="{DA333D3A-4EB5-44DA-B448-D67CA8635515}" type="parTrans" cxnId="{BACF8D6D-F535-4958-8AA6-31FA1BA4CCF3}">
      <dgm:prSet/>
      <dgm:spPr/>
      <dgm:t>
        <a:bodyPr/>
        <a:lstStyle/>
        <a:p>
          <a:endParaRPr lang="en-US" sz="1400">
            <a:latin typeface="Times New Roman" pitchFamily="18" charset="0"/>
            <a:cs typeface="Times New Roman" pitchFamily="18" charset="0"/>
          </a:endParaRPr>
        </a:p>
      </dgm:t>
    </dgm:pt>
    <dgm:pt modelId="{652E66E1-BFC5-48E1-845D-5E325B50A6E3}" type="sibTrans" cxnId="{BACF8D6D-F535-4958-8AA6-31FA1BA4CCF3}">
      <dgm:prSet/>
      <dgm:spPr/>
      <dgm:t>
        <a:bodyPr/>
        <a:lstStyle/>
        <a:p>
          <a:endParaRPr lang="en-US" sz="1400">
            <a:latin typeface="Times New Roman" pitchFamily="18" charset="0"/>
            <a:cs typeface="Times New Roman" pitchFamily="18" charset="0"/>
          </a:endParaRPr>
        </a:p>
      </dgm:t>
    </dgm:pt>
    <dgm:pt modelId="{0FCACE9C-A729-43A7-BC42-3421837D2E02}">
      <dgm:prSet custT="1"/>
      <dgm:spPr/>
      <dgm:t>
        <a:bodyPr/>
        <a:lstStyle/>
        <a:p>
          <a:r>
            <a:rPr lang="ar-SA" sz="1400" dirty="0" smtClean="0">
              <a:latin typeface="Times New Roman" pitchFamily="18" charset="0"/>
              <a:cs typeface="Times New Roman" pitchFamily="18" charset="0"/>
            </a:rPr>
            <a:t>قانون دولي عام</a:t>
          </a:r>
          <a:endParaRPr lang="en-US" sz="1400" dirty="0">
            <a:latin typeface="Times New Roman" pitchFamily="18" charset="0"/>
            <a:cs typeface="Times New Roman" pitchFamily="18" charset="0"/>
          </a:endParaRPr>
        </a:p>
      </dgm:t>
    </dgm:pt>
    <dgm:pt modelId="{E705663B-7213-4167-892F-B5EC408CC755}" type="parTrans" cxnId="{DE1FEAF1-6934-40D8-A876-A7A422A10B38}">
      <dgm:prSet/>
      <dgm:spPr/>
      <dgm:t>
        <a:bodyPr/>
        <a:lstStyle/>
        <a:p>
          <a:endParaRPr lang="en-US" sz="1400">
            <a:latin typeface="Times New Roman" pitchFamily="18" charset="0"/>
            <a:cs typeface="Times New Roman" pitchFamily="18" charset="0"/>
          </a:endParaRPr>
        </a:p>
      </dgm:t>
    </dgm:pt>
    <dgm:pt modelId="{736210A6-7366-4E45-B1A0-A90AB753F953}" type="sibTrans" cxnId="{DE1FEAF1-6934-40D8-A876-A7A422A10B38}">
      <dgm:prSet/>
      <dgm:spPr/>
      <dgm:t>
        <a:bodyPr/>
        <a:lstStyle/>
        <a:p>
          <a:endParaRPr lang="en-US" sz="1400">
            <a:latin typeface="Times New Roman" pitchFamily="18" charset="0"/>
            <a:cs typeface="Times New Roman" pitchFamily="18" charset="0"/>
          </a:endParaRPr>
        </a:p>
      </dgm:t>
    </dgm:pt>
    <dgm:pt modelId="{9F96A2F0-E5C2-4B0F-9000-BD9B7F5B608B}">
      <dgm:prSet custT="1"/>
      <dgm:spPr/>
      <dgm:t>
        <a:bodyPr/>
        <a:lstStyle/>
        <a:p>
          <a:r>
            <a:rPr lang="ar-SA" sz="1400" dirty="0" smtClean="0">
              <a:latin typeface="Times New Roman" pitchFamily="18" charset="0"/>
              <a:cs typeface="Times New Roman" pitchFamily="18" charset="0"/>
            </a:rPr>
            <a:t>القانون البحري والجوي</a:t>
          </a:r>
          <a:endParaRPr lang="en-US" sz="1400" dirty="0">
            <a:latin typeface="Times New Roman" pitchFamily="18" charset="0"/>
            <a:cs typeface="Times New Roman" pitchFamily="18" charset="0"/>
          </a:endParaRPr>
        </a:p>
      </dgm:t>
    </dgm:pt>
    <dgm:pt modelId="{FCF2E157-1C7A-4BB2-95F5-1FBB2E244160}" type="parTrans" cxnId="{A06758A6-B664-4119-B0F9-F00CC63F6A2D}">
      <dgm:prSet/>
      <dgm:spPr/>
      <dgm:t>
        <a:bodyPr/>
        <a:lstStyle/>
        <a:p>
          <a:endParaRPr lang="en-US" sz="1400">
            <a:latin typeface="Times New Roman" pitchFamily="18" charset="0"/>
            <a:cs typeface="Times New Roman" pitchFamily="18" charset="0"/>
          </a:endParaRPr>
        </a:p>
      </dgm:t>
    </dgm:pt>
    <dgm:pt modelId="{EC5C388D-791E-4010-886B-3ED310936779}" type="sibTrans" cxnId="{A06758A6-B664-4119-B0F9-F00CC63F6A2D}">
      <dgm:prSet/>
      <dgm:spPr/>
      <dgm:t>
        <a:bodyPr/>
        <a:lstStyle/>
        <a:p>
          <a:endParaRPr lang="en-US" sz="1400">
            <a:latin typeface="Times New Roman" pitchFamily="18" charset="0"/>
            <a:cs typeface="Times New Roman" pitchFamily="18" charset="0"/>
          </a:endParaRPr>
        </a:p>
      </dgm:t>
    </dgm:pt>
    <dgm:pt modelId="{0AB4FF24-1812-40E4-9E5F-DFE8405B0803}">
      <dgm:prSet custT="1"/>
      <dgm:spPr/>
      <dgm:t>
        <a:bodyPr/>
        <a:lstStyle/>
        <a:p>
          <a:r>
            <a:rPr lang="ar-SA" sz="1400" dirty="0" smtClean="0">
              <a:latin typeface="Times New Roman" pitchFamily="18" charset="0"/>
              <a:cs typeface="Times New Roman" pitchFamily="18" charset="0"/>
            </a:rPr>
            <a:t>قانون العمل والعمال</a:t>
          </a:r>
          <a:endParaRPr lang="en-US" sz="1400" dirty="0">
            <a:latin typeface="Times New Roman" pitchFamily="18" charset="0"/>
            <a:cs typeface="Times New Roman" pitchFamily="18" charset="0"/>
          </a:endParaRPr>
        </a:p>
      </dgm:t>
    </dgm:pt>
    <dgm:pt modelId="{9E209E95-3312-470E-A570-FDF76B120EF7}" type="parTrans" cxnId="{5C28DEA8-60EA-4D3D-8C37-4D45C4E5584B}">
      <dgm:prSet/>
      <dgm:spPr/>
      <dgm:t>
        <a:bodyPr/>
        <a:lstStyle/>
        <a:p>
          <a:endParaRPr lang="en-US" sz="1400">
            <a:latin typeface="Times New Roman" pitchFamily="18" charset="0"/>
            <a:cs typeface="Times New Roman" pitchFamily="18" charset="0"/>
          </a:endParaRPr>
        </a:p>
      </dgm:t>
    </dgm:pt>
    <dgm:pt modelId="{99C030A3-6E0D-4255-A11F-34F770F6A489}" type="sibTrans" cxnId="{5C28DEA8-60EA-4D3D-8C37-4D45C4E5584B}">
      <dgm:prSet/>
      <dgm:spPr/>
      <dgm:t>
        <a:bodyPr/>
        <a:lstStyle/>
        <a:p>
          <a:endParaRPr lang="en-US" sz="1400">
            <a:latin typeface="Times New Roman" pitchFamily="18" charset="0"/>
            <a:cs typeface="Times New Roman" pitchFamily="18" charset="0"/>
          </a:endParaRPr>
        </a:p>
      </dgm:t>
    </dgm:pt>
    <dgm:pt modelId="{DD3A3DE4-6DCF-4FE2-8864-D08A719141C7}">
      <dgm:prSet custT="1"/>
      <dgm:spPr/>
      <dgm:t>
        <a:bodyPr/>
        <a:lstStyle/>
        <a:p>
          <a:r>
            <a:rPr lang="ar-SA" sz="1400" dirty="0" smtClean="0">
              <a:latin typeface="Times New Roman" pitchFamily="18" charset="0"/>
              <a:cs typeface="Times New Roman" pitchFamily="18" charset="0"/>
            </a:rPr>
            <a:t>القانون التجاري</a:t>
          </a:r>
          <a:endParaRPr lang="en-US" sz="1400" dirty="0">
            <a:latin typeface="Times New Roman" pitchFamily="18" charset="0"/>
            <a:cs typeface="Times New Roman" pitchFamily="18" charset="0"/>
          </a:endParaRPr>
        </a:p>
      </dgm:t>
    </dgm:pt>
    <dgm:pt modelId="{8ADAA2CB-8748-49FA-969C-23D1C6B908D5}" type="parTrans" cxnId="{70DD6AB4-C771-4882-9CCB-F119B98826C5}">
      <dgm:prSet/>
      <dgm:spPr/>
      <dgm:t>
        <a:bodyPr/>
        <a:lstStyle/>
        <a:p>
          <a:endParaRPr lang="en-US" sz="1400">
            <a:latin typeface="Times New Roman" pitchFamily="18" charset="0"/>
            <a:cs typeface="Times New Roman" pitchFamily="18" charset="0"/>
          </a:endParaRPr>
        </a:p>
      </dgm:t>
    </dgm:pt>
    <dgm:pt modelId="{0B423376-64E9-4E4C-9CC7-5F9AC8D3E64F}" type="sibTrans" cxnId="{70DD6AB4-C771-4882-9CCB-F119B98826C5}">
      <dgm:prSet/>
      <dgm:spPr/>
      <dgm:t>
        <a:bodyPr/>
        <a:lstStyle/>
        <a:p>
          <a:endParaRPr lang="en-US" sz="1400">
            <a:latin typeface="Times New Roman" pitchFamily="18" charset="0"/>
            <a:cs typeface="Times New Roman" pitchFamily="18" charset="0"/>
          </a:endParaRPr>
        </a:p>
      </dgm:t>
    </dgm:pt>
    <dgm:pt modelId="{8FD7CB4B-0E78-479C-B995-DB386AE37F10}">
      <dgm:prSet custT="1"/>
      <dgm:spPr/>
      <dgm:t>
        <a:bodyPr/>
        <a:lstStyle/>
        <a:p>
          <a:r>
            <a:rPr lang="ar-SA" sz="1400" dirty="0" smtClean="0">
              <a:latin typeface="Times New Roman" pitchFamily="18" charset="0"/>
              <a:cs typeface="Times New Roman" pitchFamily="18" charset="0"/>
            </a:rPr>
            <a:t>القانون المدني</a:t>
          </a:r>
          <a:endParaRPr lang="en-US" sz="1400" dirty="0">
            <a:latin typeface="Times New Roman" pitchFamily="18" charset="0"/>
            <a:cs typeface="Times New Roman" pitchFamily="18" charset="0"/>
          </a:endParaRPr>
        </a:p>
      </dgm:t>
    </dgm:pt>
    <dgm:pt modelId="{2549B187-CFAA-4694-AA99-5F8C68230AF3}" type="parTrans" cxnId="{C1F939FB-3056-4C6F-A73F-0B6A184BC8B5}">
      <dgm:prSet/>
      <dgm:spPr/>
      <dgm:t>
        <a:bodyPr/>
        <a:lstStyle/>
        <a:p>
          <a:endParaRPr lang="en-US" sz="1400">
            <a:latin typeface="Times New Roman" pitchFamily="18" charset="0"/>
            <a:cs typeface="Times New Roman" pitchFamily="18" charset="0"/>
          </a:endParaRPr>
        </a:p>
      </dgm:t>
    </dgm:pt>
    <dgm:pt modelId="{F97FFC43-1263-4351-80A6-044D7464E13A}" type="sibTrans" cxnId="{C1F939FB-3056-4C6F-A73F-0B6A184BC8B5}">
      <dgm:prSet/>
      <dgm:spPr/>
      <dgm:t>
        <a:bodyPr/>
        <a:lstStyle/>
        <a:p>
          <a:endParaRPr lang="en-US" sz="1400">
            <a:latin typeface="Times New Roman" pitchFamily="18" charset="0"/>
            <a:cs typeface="Times New Roman" pitchFamily="18" charset="0"/>
          </a:endParaRPr>
        </a:p>
      </dgm:t>
    </dgm:pt>
    <dgm:pt modelId="{10DCF99E-CA8F-48B8-8965-6BE12F910BEF}">
      <dgm:prSet custT="1"/>
      <dgm:spPr/>
      <dgm:t>
        <a:bodyPr/>
        <a:lstStyle/>
        <a:p>
          <a:r>
            <a:rPr lang="ar-SA" sz="1400" dirty="0" smtClean="0">
              <a:latin typeface="Times New Roman" pitchFamily="18" charset="0"/>
              <a:cs typeface="Times New Roman" pitchFamily="18" charset="0"/>
            </a:rPr>
            <a:t>القانون الدولي الخاص</a:t>
          </a:r>
          <a:endParaRPr lang="en-US" sz="1400" dirty="0">
            <a:latin typeface="Times New Roman" pitchFamily="18" charset="0"/>
            <a:cs typeface="Times New Roman" pitchFamily="18" charset="0"/>
          </a:endParaRPr>
        </a:p>
      </dgm:t>
    </dgm:pt>
    <dgm:pt modelId="{1D149747-C2B4-4007-9791-219B1367B26C}" type="parTrans" cxnId="{EE51532D-9772-452B-8ECD-B0AF8B6B4346}">
      <dgm:prSet/>
      <dgm:spPr/>
      <dgm:t>
        <a:bodyPr/>
        <a:lstStyle/>
        <a:p>
          <a:endParaRPr lang="en-US" sz="1400">
            <a:latin typeface="Times New Roman" pitchFamily="18" charset="0"/>
            <a:cs typeface="Times New Roman" pitchFamily="18" charset="0"/>
          </a:endParaRPr>
        </a:p>
      </dgm:t>
    </dgm:pt>
    <dgm:pt modelId="{A6D2D06E-EB22-4CA2-87D7-2A291B13125F}" type="sibTrans" cxnId="{EE51532D-9772-452B-8ECD-B0AF8B6B4346}">
      <dgm:prSet/>
      <dgm:spPr/>
      <dgm:t>
        <a:bodyPr/>
        <a:lstStyle/>
        <a:p>
          <a:endParaRPr lang="en-US" sz="1400">
            <a:latin typeface="Times New Roman" pitchFamily="18" charset="0"/>
            <a:cs typeface="Times New Roman" pitchFamily="18" charset="0"/>
          </a:endParaRPr>
        </a:p>
      </dgm:t>
    </dgm:pt>
    <dgm:pt modelId="{810E37EA-39E4-497B-BA6B-1CABCF9C48C8}">
      <dgm:prSet custT="1"/>
      <dgm:spPr/>
      <dgm:t>
        <a:bodyPr/>
        <a:lstStyle/>
        <a:p>
          <a:r>
            <a:rPr lang="ar-SA" sz="1400" dirty="0" smtClean="0">
              <a:latin typeface="Times New Roman" pitchFamily="18" charset="0"/>
              <a:cs typeface="Times New Roman" pitchFamily="18" charset="0"/>
            </a:rPr>
            <a:t>قانون المرافعات</a:t>
          </a:r>
          <a:endParaRPr lang="en-US" sz="1400" dirty="0">
            <a:latin typeface="Times New Roman" pitchFamily="18" charset="0"/>
            <a:cs typeface="Times New Roman" pitchFamily="18" charset="0"/>
          </a:endParaRPr>
        </a:p>
      </dgm:t>
    </dgm:pt>
    <dgm:pt modelId="{48A25A34-D411-469B-B599-F4A8C6C64477}" type="parTrans" cxnId="{D79F697E-5330-4C9D-94F4-E1D5FFBDC233}">
      <dgm:prSet/>
      <dgm:spPr/>
      <dgm:t>
        <a:bodyPr/>
        <a:lstStyle/>
        <a:p>
          <a:endParaRPr lang="en-US" sz="1400">
            <a:latin typeface="Times New Roman" pitchFamily="18" charset="0"/>
            <a:cs typeface="Times New Roman" pitchFamily="18" charset="0"/>
          </a:endParaRPr>
        </a:p>
      </dgm:t>
    </dgm:pt>
    <dgm:pt modelId="{74474B68-7D3D-45FF-ACD4-A21DD02B854C}" type="sibTrans" cxnId="{D79F697E-5330-4C9D-94F4-E1D5FFBDC233}">
      <dgm:prSet/>
      <dgm:spPr/>
      <dgm:t>
        <a:bodyPr/>
        <a:lstStyle/>
        <a:p>
          <a:endParaRPr lang="en-US" sz="1400">
            <a:latin typeface="Times New Roman" pitchFamily="18" charset="0"/>
            <a:cs typeface="Times New Roman" pitchFamily="18" charset="0"/>
          </a:endParaRPr>
        </a:p>
      </dgm:t>
    </dgm:pt>
    <dgm:pt modelId="{1D2B7FE8-529D-4551-9CE4-F32232589843}" type="pres">
      <dgm:prSet presAssocID="{D0E76599-E3E9-4A4F-A829-C71B376AEEA8}" presName="Name0" presStyleCnt="0">
        <dgm:presLayoutVars>
          <dgm:chPref val="1"/>
          <dgm:dir/>
          <dgm:animOne val="branch"/>
          <dgm:animLvl val="lvl"/>
          <dgm:resizeHandles/>
        </dgm:presLayoutVars>
      </dgm:prSet>
      <dgm:spPr/>
      <dgm:t>
        <a:bodyPr/>
        <a:lstStyle/>
        <a:p>
          <a:endParaRPr lang="en-US"/>
        </a:p>
      </dgm:t>
    </dgm:pt>
    <dgm:pt modelId="{3E0E9ACA-9487-4FB9-8DEC-66B31660E2A4}" type="pres">
      <dgm:prSet presAssocID="{71523CB5-3163-486C-9089-83584BA44604}" presName="vertOne" presStyleCnt="0"/>
      <dgm:spPr/>
      <dgm:t>
        <a:bodyPr/>
        <a:lstStyle/>
        <a:p>
          <a:endParaRPr lang="en-US"/>
        </a:p>
      </dgm:t>
    </dgm:pt>
    <dgm:pt modelId="{3A6C898B-4179-4E9D-9146-B4137292BD68}" type="pres">
      <dgm:prSet presAssocID="{71523CB5-3163-486C-9089-83584BA44604}" presName="txOne" presStyleLbl="node0" presStyleIdx="0" presStyleCnt="1">
        <dgm:presLayoutVars>
          <dgm:chPref val="3"/>
        </dgm:presLayoutVars>
      </dgm:prSet>
      <dgm:spPr/>
      <dgm:t>
        <a:bodyPr/>
        <a:lstStyle/>
        <a:p>
          <a:endParaRPr lang="en-US"/>
        </a:p>
      </dgm:t>
    </dgm:pt>
    <dgm:pt modelId="{F4BE553C-C4DE-48AD-8C7C-43CAA90932F4}" type="pres">
      <dgm:prSet presAssocID="{71523CB5-3163-486C-9089-83584BA44604}" presName="parTransOne" presStyleCnt="0"/>
      <dgm:spPr/>
      <dgm:t>
        <a:bodyPr/>
        <a:lstStyle/>
        <a:p>
          <a:endParaRPr lang="en-US"/>
        </a:p>
      </dgm:t>
    </dgm:pt>
    <dgm:pt modelId="{39307C9B-6E08-4EB6-AA0E-80B53CEAE68F}" type="pres">
      <dgm:prSet presAssocID="{71523CB5-3163-486C-9089-83584BA44604}" presName="horzOne" presStyleCnt="0"/>
      <dgm:spPr/>
      <dgm:t>
        <a:bodyPr/>
        <a:lstStyle/>
        <a:p>
          <a:endParaRPr lang="en-US"/>
        </a:p>
      </dgm:t>
    </dgm:pt>
    <dgm:pt modelId="{A0837C4B-9165-4D68-9B9C-B3291CC7F0C1}" type="pres">
      <dgm:prSet presAssocID="{14B4E6D6-5D0C-41E1-85F0-020A5303E87C}" presName="vertTwo" presStyleCnt="0"/>
      <dgm:spPr/>
      <dgm:t>
        <a:bodyPr/>
        <a:lstStyle/>
        <a:p>
          <a:endParaRPr lang="en-US"/>
        </a:p>
      </dgm:t>
    </dgm:pt>
    <dgm:pt modelId="{CF03FBC1-2E23-4F7B-88B0-795B700428E6}" type="pres">
      <dgm:prSet presAssocID="{14B4E6D6-5D0C-41E1-85F0-020A5303E87C}" presName="txTwo" presStyleLbl="node2" presStyleIdx="0" presStyleCnt="2">
        <dgm:presLayoutVars>
          <dgm:chPref val="3"/>
        </dgm:presLayoutVars>
      </dgm:prSet>
      <dgm:spPr/>
      <dgm:t>
        <a:bodyPr/>
        <a:lstStyle/>
        <a:p>
          <a:endParaRPr lang="en-US"/>
        </a:p>
      </dgm:t>
    </dgm:pt>
    <dgm:pt modelId="{148E8E89-597B-4A97-B061-9F6761E6E3F4}" type="pres">
      <dgm:prSet presAssocID="{14B4E6D6-5D0C-41E1-85F0-020A5303E87C}" presName="parTransTwo" presStyleCnt="0"/>
      <dgm:spPr/>
      <dgm:t>
        <a:bodyPr/>
        <a:lstStyle/>
        <a:p>
          <a:endParaRPr lang="en-US"/>
        </a:p>
      </dgm:t>
    </dgm:pt>
    <dgm:pt modelId="{4FA5D50F-56F7-4B30-AFED-8F1FA7338DCD}" type="pres">
      <dgm:prSet presAssocID="{14B4E6D6-5D0C-41E1-85F0-020A5303E87C}" presName="horzTwo" presStyleCnt="0"/>
      <dgm:spPr/>
      <dgm:t>
        <a:bodyPr/>
        <a:lstStyle/>
        <a:p>
          <a:endParaRPr lang="en-US"/>
        </a:p>
      </dgm:t>
    </dgm:pt>
    <dgm:pt modelId="{48A4F8F0-375F-42D7-A17E-6A0F2BA39AB7}" type="pres">
      <dgm:prSet presAssocID="{9F96A2F0-E5C2-4B0F-9000-BD9B7F5B608B}" presName="vertThree" presStyleCnt="0"/>
      <dgm:spPr/>
      <dgm:t>
        <a:bodyPr/>
        <a:lstStyle/>
        <a:p>
          <a:endParaRPr lang="en-US"/>
        </a:p>
      </dgm:t>
    </dgm:pt>
    <dgm:pt modelId="{7BCA0A87-7549-4465-9719-C5EDB920C51B}" type="pres">
      <dgm:prSet presAssocID="{9F96A2F0-E5C2-4B0F-9000-BD9B7F5B608B}" presName="txThree" presStyleLbl="node3" presStyleIdx="0" presStyleCnt="11">
        <dgm:presLayoutVars>
          <dgm:chPref val="3"/>
        </dgm:presLayoutVars>
      </dgm:prSet>
      <dgm:spPr/>
      <dgm:t>
        <a:bodyPr/>
        <a:lstStyle/>
        <a:p>
          <a:endParaRPr lang="en-US"/>
        </a:p>
      </dgm:t>
    </dgm:pt>
    <dgm:pt modelId="{8717F5D9-8225-472A-BABC-B0F2998E2F5C}" type="pres">
      <dgm:prSet presAssocID="{9F96A2F0-E5C2-4B0F-9000-BD9B7F5B608B}" presName="horzThree" presStyleCnt="0"/>
      <dgm:spPr/>
      <dgm:t>
        <a:bodyPr/>
        <a:lstStyle/>
        <a:p>
          <a:endParaRPr lang="en-US"/>
        </a:p>
      </dgm:t>
    </dgm:pt>
    <dgm:pt modelId="{398A28AD-D7BF-46F2-ACA6-73E017629BCA}" type="pres">
      <dgm:prSet presAssocID="{EC5C388D-791E-4010-886B-3ED310936779}" presName="sibSpaceThree" presStyleCnt="0"/>
      <dgm:spPr/>
      <dgm:t>
        <a:bodyPr/>
        <a:lstStyle/>
        <a:p>
          <a:endParaRPr lang="en-US"/>
        </a:p>
      </dgm:t>
    </dgm:pt>
    <dgm:pt modelId="{602B3E12-C2FD-4FEF-BF40-223C1F4118EE}" type="pres">
      <dgm:prSet presAssocID="{0AB4FF24-1812-40E4-9E5F-DFE8405B0803}" presName="vertThree" presStyleCnt="0"/>
      <dgm:spPr/>
      <dgm:t>
        <a:bodyPr/>
        <a:lstStyle/>
        <a:p>
          <a:endParaRPr lang="en-US"/>
        </a:p>
      </dgm:t>
    </dgm:pt>
    <dgm:pt modelId="{39E2FADE-9A66-4303-9760-8899A9DB440C}" type="pres">
      <dgm:prSet presAssocID="{0AB4FF24-1812-40E4-9E5F-DFE8405B0803}" presName="txThree" presStyleLbl="node3" presStyleIdx="1" presStyleCnt="11">
        <dgm:presLayoutVars>
          <dgm:chPref val="3"/>
        </dgm:presLayoutVars>
      </dgm:prSet>
      <dgm:spPr/>
      <dgm:t>
        <a:bodyPr/>
        <a:lstStyle/>
        <a:p>
          <a:endParaRPr lang="en-US"/>
        </a:p>
      </dgm:t>
    </dgm:pt>
    <dgm:pt modelId="{3A99BFED-CF17-4EB7-ABBA-12294D582215}" type="pres">
      <dgm:prSet presAssocID="{0AB4FF24-1812-40E4-9E5F-DFE8405B0803}" presName="horzThree" presStyleCnt="0"/>
      <dgm:spPr/>
      <dgm:t>
        <a:bodyPr/>
        <a:lstStyle/>
        <a:p>
          <a:endParaRPr lang="en-US"/>
        </a:p>
      </dgm:t>
    </dgm:pt>
    <dgm:pt modelId="{87364CAA-0297-4455-BD98-3BFF067FD8BF}" type="pres">
      <dgm:prSet presAssocID="{99C030A3-6E0D-4255-A11F-34F770F6A489}" presName="sibSpaceThree" presStyleCnt="0"/>
      <dgm:spPr/>
      <dgm:t>
        <a:bodyPr/>
        <a:lstStyle/>
        <a:p>
          <a:endParaRPr lang="en-US"/>
        </a:p>
      </dgm:t>
    </dgm:pt>
    <dgm:pt modelId="{2F4CF5AE-A19D-49DB-A399-32C633FDFB03}" type="pres">
      <dgm:prSet presAssocID="{DD3A3DE4-6DCF-4FE2-8864-D08A719141C7}" presName="vertThree" presStyleCnt="0"/>
      <dgm:spPr/>
      <dgm:t>
        <a:bodyPr/>
        <a:lstStyle/>
        <a:p>
          <a:endParaRPr lang="en-US"/>
        </a:p>
      </dgm:t>
    </dgm:pt>
    <dgm:pt modelId="{07E00E32-507D-4F53-81DE-F559466E24BE}" type="pres">
      <dgm:prSet presAssocID="{DD3A3DE4-6DCF-4FE2-8864-D08A719141C7}" presName="txThree" presStyleLbl="node3" presStyleIdx="2" presStyleCnt="11">
        <dgm:presLayoutVars>
          <dgm:chPref val="3"/>
        </dgm:presLayoutVars>
      </dgm:prSet>
      <dgm:spPr/>
      <dgm:t>
        <a:bodyPr/>
        <a:lstStyle/>
        <a:p>
          <a:endParaRPr lang="en-US"/>
        </a:p>
      </dgm:t>
    </dgm:pt>
    <dgm:pt modelId="{421E761D-418C-4068-BBF4-03BCE81ED331}" type="pres">
      <dgm:prSet presAssocID="{DD3A3DE4-6DCF-4FE2-8864-D08A719141C7}" presName="horzThree" presStyleCnt="0"/>
      <dgm:spPr/>
      <dgm:t>
        <a:bodyPr/>
        <a:lstStyle/>
        <a:p>
          <a:endParaRPr lang="en-US"/>
        </a:p>
      </dgm:t>
    </dgm:pt>
    <dgm:pt modelId="{5EA0FD21-3767-4A18-8ECE-075DA4F0BD19}" type="pres">
      <dgm:prSet presAssocID="{0B423376-64E9-4E4C-9CC7-5F9AC8D3E64F}" presName="sibSpaceThree" presStyleCnt="0"/>
      <dgm:spPr/>
      <dgm:t>
        <a:bodyPr/>
        <a:lstStyle/>
        <a:p>
          <a:endParaRPr lang="en-US"/>
        </a:p>
      </dgm:t>
    </dgm:pt>
    <dgm:pt modelId="{BCF667D7-0785-4BD6-A27A-17CC32E31F41}" type="pres">
      <dgm:prSet presAssocID="{8FD7CB4B-0E78-479C-B995-DB386AE37F10}" presName="vertThree" presStyleCnt="0"/>
      <dgm:spPr/>
      <dgm:t>
        <a:bodyPr/>
        <a:lstStyle/>
        <a:p>
          <a:endParaRPr lang="en-US"/>
        </a:p>
      </dgm:t>
    </dgm:pt>
    <dgm:pt modelId="{0225DFFF-E76A-42FE-87A4-DEEAE0A7A04F}" type="pres">
      <dgm:prSet presAssocID="{8FD7CB4B-0E78-479C-B995-DB386AE37F10}" presName="txThree" presStyleLbl="node3" presStyleIdx="3" presStyleCnt="11">
        <dgm:presLayoutVars>
          <dgm:chPref val="3"/>
        </dgm:presLayoutVars>
      </dgm:prSet>
      <dgm:spPr/>
      <dgm:t>
        <a:bodyPr/>
        <a:lstStyle/>
        <a:p>
          <a:endParaRPr lang="en-US"/>
        </a:p>
      </dgm:t>
    </dgm:pt>
    <dgm:pt modelId="{E0EAE3C5-D5A0-42B7-A82B-8B9A37F94F53}" type="pres">
      <dgm:prSet presAssocID="{8FD7CB4B-0E78-479C-B995-DB386AE37F10}" presName="horzThree" presStyleCnt="0"/>
      <dgm:spPr/>
      <dgm:t>
        <a:bodyPr/>
        <a:lstStyle/>
        <a:p>
          <a:endParaRPr lang="en-US"/>
        </a:p>
      </dgm:t>
    </dgm:pt>
    <dgm:pt modelId="{68EE1481-6220-4BC3-B4A3-72D248C09912}" type="pres">
      <dgm:prSet presAssocID="{F97FFC43-1263-4351-80A6-044D7464E13A}" presName="sibSpaceThree" presStyleCnt="0"/>
      <dgm:spPr/>
      <dgm:t>
        <a:bodyPr/>
        <a:lstStyle/>
        <a:p>
          <a:endParaRPr lang="en-US"/>
        </a:p>
      </dgm:t>
    </dgm:pt>
    <dgm:pt modelId="{94C60E79-37C6-404C-A3A0-D6B2B06EE095}" type="pres">
      <dgm:prSet presAssocID="{10DCF99E-CA8F-48B8-8965-6BE12F910BEF}" presName="vertThree" presStyleCnt="0"/>
      <dgm:spPr/>
      <dgm:t>
        <a:bodyPr/>
        <a:lstStyle/>
        <a:p>
          <a:endParaRPr lang="en-US"/>
        </a:p>
      </dgm:t>
    </dgm:pt>
    <dgm:pt modelId="{2DB53A20-4F50-47A4-BFC3-FEF081EB124B}" type="pres">
      <dgm:prSet presAssocID="{10DCF99E-CA8F-48B8-8965-6BE12F910BEF}" presName="txThree" presStyleLbl="node3" presStyleIdx="4" presStyleCnt="11">
        <dgm:presLayoutVars>
          <dgm:chPref val="3"/>
        </dgm:presLayoutVars>
      </dgm:prSet>
      <dgm:spPr/>
      <dgm:t>
        <a:bodyPr/>
        <a:lstStyle/>
        <a:p>
          <a:endParaRPr lang="en-US"/>
        </a:p>
      </dgm:t>
    </dgm:pt>
    <dgm:pt modelId="{4724F90A-5B82-4CBC-B89B-23AF6DA6534C}" type="pres">
      <dgm:prSet presAssocID="{10DCF99E-CA8F-48B8-8965-6BE12F910BEF}" presName="horzThree" presStyleCnt="0"/>
      <dgm:spPr/>
      <dgm:t>
        <a:bodyPr/>
        <a:lstStyle/>
        <a:p>
          <a:endParaRPr lang="en-US"/>
        </a:p>
      </dgm:t>
    </dgm:pt>
    <dgm:pt modelId="{E9632CE3-1DA3-4AF3-A317-AD71AF6F1C16}" type="pres">
      <dgm:prSet presAssocID="{A6D2D06E-EB22-4CA2-87D7-2A291B13125F}" presName="sibSpaceThree" presStyleCnt="0"/>
      <dgm:spPr/>
      <dgm:t>
        <a:bodyPr/>
        <a:lstStyle/>
        <a:p>
          <a:endParaRPr lang="en-US"/>
        </a:p>
      </dgm:t>
    </dgm:pt>
    <dgm:pt modelId="{382AB438-8F27-4F75-B1FA-F368C639504D}" type="pres">
      <dgm:prSet presAssocID="{810E37EA-39E4-497B-BA6B-1CABCF9C48C8}" presName="vertThree" presStyleCnt="0"/>
      <dgm:spPr/>
      <dgm:t>
        <a:bodyPr/>
        <a:lstStyle/>
        <a:p>
          <a:endParaRPr lang="en-US"/>
        </a:p>
      </dgm:t>
    </dgm:pt>
    <dgm:pt modelId="{D3A79A57-2AED-4EC3-8B00-441F72F024B6}" type="pres">
      <dgm:prSet presAssocID="{810E37EA-39E4-497B-BA6B-1CABCF9C48C8}" presName="txThree" presStyleLbl="node3" presStyleIdx="5" presStyleCnt="11">
        <dgm:presLayoutVars>
          <dgm:chPref val="3"/>
        </dgm:presLayoutVars>
      </dgm:prSet>
      <dgm:spPr/>
      <dgm:t>
        <a:bodyPr/>
        <a:lstStyle/>
        <a:p>
          <a:endParaRPr lang="en-US"/>
        </a:p>
      </dgm:t>
    </dgm:pt>
    <dgm:pt modelId="{366DCB4A-FF83-488D-9982-69816CA020BA}" type="pres">
      <dgm:prSet presAssocID="{810E37EA-39E4-497B-BA6B-1CABCF9C48C8}" presName="horzThree" presStyleCnt="0"/>
      <dgm:spPr/>
      <dgm:t>
        <a:bodyPr/>
        <a:lstStyle/>
        <a:p>
          <a:endParaRPr lang="en-US"/>
        </a:p>
      </dgm:t>
    </dgm:pt>
    <dgm:pt modelId="{17520667-2DEF-4E3E-8257-AB0980486D53}" type="pres">
      <dgm:prSet presAssocID="{3EC676AF-747C-4C89-8CBB-7925D42E92BC}" presName="sibSpaceTwo" presStyleCnt="0"/>
      <dgm:spPr/>
      <dgm:t>
        <a:bodyPr/>
        <a:lstStyle/>
        <a:p>
          <a:endParaRPr lang="en-US"/>
        </a:p>
      </dgm:t>
    </dgm:pt>
    <dgm:pt modelId="{11FCB5F7-6C86-47A1-8204-0251D7576A7B}" type="pres">
      <dgm:prSet presAssocID="{4071C75D-3DFE-4B5B-B8EB-2429756898BA}" presName="vertTwo" presStyleCnt="0"/>
      <dgm:spPr/>
      <dgm:t>
        <a:bodyPr/>
        <a:lstStyle/>
        <a:p>
          <a:endParaRPr lang="en-US"/>
        </a:p>
      </dgm:t>
    </dgm:pt>
    <dgm:pt modelId="{6196D66F-450B-4B53-A75F-03C617D2C003}" type="pres">
      <dgm:prSet presAssocID="{4071C75D-3DFE-4B5B-B8EB-2429756898BA}" presName="txTwo" presStyleLbl="node2" presStyleIdx="1" presStyleCnt="2">
        <dgm:presLayoutVars>
          <dgm:chPref val="3"/>
        </dgm:presLayoutVars>
      </dgm:prSet>
      <dgm:spPr/>
      <dgm:t>
        <a:bodyPr/>
        <a:lstStyle/>
        <a:p>
          <a:endParaRPr lang="en-US"/>
        </a:p>
      </dgm:t>
    </dgm:pt>
    <dgm:pt modelId="{DB9DCAC7-566F-44ED-A5D1-7E18D4915B81}" type="pres">
      <dgm:prSet presAssocID="{4071C75D-3DFE-4B5B-B8EB-2429756898BA}" presName="parTransTwo" presStyleCnt="0"/>
      <dgm:spPr/>
      <dgm:t>
        <a:bodyPr/>
        <a:lstStyle/>
        <a:p>
          <a:endParaRPr lang="en-US"/>
        </a:p>
      </dgm:t>
    </dgm:pt>
    <dgm:pt modelId="{E5468D4F-BACF-4551-8228-F685952E6263}" type="pres">
      <dgm:prSet presAssocID="{4071C75D-3DFE-4B5B-B8EB-2429756898BA}" presName="horzTwo" presStyleCnt="0"/>
      <dgm:spPr/>
      <dgm:t>
        <a:bodyPr/>
        <a:lstStyle/>
        <a:p>
          <a:endParaRPr lang="en-US"/>
        </a:p>
      </dgm:t>
    </dgm:pt>
    <dgm:pt modelId="{92796A17-8304-41B0-A330-695D3EE377D8}" type="pres">
      <dgm:prSet presAssocID="{B3F1A8DD-02A8-45D4-81DF-B3727239A079}" presName="vertThree" presStyleCnt="0"/>
      <dgm:spPr/>
      <dgm:t>
        <a:bodyPr/>
        <a:lstStyle/>
        <a:p>
          <a:endParaRPr lang="en-US"/>
        </a:p>
      </dgm:t>
    </dgm:pt>
    <dgm:pt modelId="{529E0279-758E-4810-85E8-3984F0838DE7}" type="pres">
      <dgm:prSet presAssocID="{B3F1A8DD-02A8-45D4-81DF-B3727239A079}" presName="txThree" presStyleLbl="node3" presStyleIdx="6" presStyleCnt="11">
        <dgm:presLayoutVars>
          <dgm:chPref val="3"/>
        </dgm:presLayoutVars>
      </dgm:prSet>
      <dgm:spPr/>
      <dgm:t>
        <a:bodyPr/>
        <a:lstStyle/>
        <a:p>
          <a:endParaRPr lang="en-US"/>
        </a:p>
      </dgm:t>
    </dgm:pt>
    <dgm:pt modelId="{0071BC31-9579-4D91-A8DD-3627F4E3EE2E}" type="pres">
      <dgm:prSet presAssocID="{B3F1A8DD-02A8-45D4-81DF-B3727239A079}" presName="horzThree" presStyleCnt="0"/>
      <dgm:spPr/>
      <dgm:t>
        <a:bodyPr/>
        <a:lstStyle/>
        <a:p>
          <a:endParaRPr lang="en-US"/>
        </a:p>
      </dgm:t>
    </dgm:pt>
    <dgm:pt modelId="{61715A3E-95F8-4E90-9774-4C6677DDB624}" type="pres">
      <dgm:prSet presAssocID="{7123654E-F56F-483D-A66B-B44664176869}" presName="sibSpaceThree" presStyleCnt="0"/>
      <dgm:spPr/>
      <dgm:t>
        <a:bodyPr/>
        <a:lstStyle/>
        <a:p>
          <a:endParaRPr lang="en-US"/>
        </a:p>
      </dgm:t>
    </dgm:pt>
    <dgm:pt modelId="{2AB46E6B-7DB9-499F-B1C2-98D25BC281E9}" type="pres">
      <dgm:prSet presAssocID="{273B33DC-B260-45D1-8AAD-C6751071B4D3}" presName="vertThree" presStyleCnt="0"/>
      <dgm:spPr/>
      <dgm:t>
        <a:bodyPr/>
        <a:lstStyle/>
        <a:p>
          <a:endParaRPr lang="en-US"/>
        </a:p>
      </dgm:t>
    </dgm:pt>
    <dgm:pt modelId="{3440A6CF-9557-4B93-9E10-A02682A09812}" type="pres">
      <dgm:prSet presAssocID="{273B33DC-B260-45D1-8AAD-C6751071B4D3}" presName="txThree" presStyleLbl="node3" presStyleIdx="7" presStyleCnt="11">
        <dgm:presLayoutVars>
          <dgm:chPref val="3"/>
        </dgm:presLayoutVars>
      </dgm:prSet>
      <dgm:spPr/>
      <dgm:t>
        <a:bodyPr/>
        <a:lstStyle/>
        <a:p>
          <a:endParaRPr lang="en-US"/>
        </a:p>
      </dgm:t>
    </dgm:pt>
    <dgm:pt modelId="{2F8FB268-106A-4257-945A-738B09075FCD}" type="pres">
      <dgm:prSet presAssocID="{273B33DC-B260-45D1-8AAD-C6751071B4D3}" presName="horzThree" presStyleCnt="0"/>
      <dgm:spPr/>
      <dgm:t>
        <a:bodyPr/>
        <a:lstStyle/>
        <a:p>
          <a:endParaRPr lang="en-US"/>
        </a:p>
      </dgm:t>
    </dgm:pt>
    <dgm:pt modelId="{BEB76BFE-BA5F-4446-B891-8D38E1F04A47}" type="pres">
      <dgm:prSet presAssocID="{C28E16F3-221D-4CAE-BCF5-E67A0934BE70}" presName="sibSpaceThree" presStyleCnt="0"/>
      <dgm:spPr/>
      <dgm:t>
        <a:bodyPr/>
        <a:lstStyle/>
        <a:p>
          <a:endParaRPr lang="en-US"/>
        </a:p>
      </dgm:t>
    </dgm:pt>
    <dgm:pt modelId="{14E3F239-5449-4DFC-BA9D-A6F9700DDB63}" type="pres">
      <dgm:prSet presAssocID="{C692DD66-C1C6-4A85-BB8E-919F333B6845}" presName="vertThree" presStyleCnt="0"/>
      <dgm:spPr/>
      <dgm:t>
        <a:bodyPr/>
        <a:lstStyle/>
        <a:p>
          <a:endParaRPr lang="en-US"/>
        </a:p>
      </dgm:t>
    </dgm:pt>
    <dgm:pt modelId="{31D56A72-F951-42C7-8849-D414372C879E}" type="pres">
      <dgm:prSet presAssocID="{C692DD66-C1C6-4A85-BB8E-919F333B6845}" presName="txThree" presStyleLbl="node3" presStyleIdx="8" presStyleCnt="11">
        <dgm:presLayoutVars>
          <dgm:chPref val="3"/>
        </dgm:presLayoutVars>
      </dgm:prSet>
      <dgm:spPr/>
      <dgm:t>
        <a:bodyPr/>
        <a:lstStyle/>
        <a:p>
          <a:endParaRPr lang="en-US"/>
        </a:p>
      </dgm:t>
    </dgm:pt>
    <dgm:pt modelId="{7BCADF8F-83E2-4997-93F2-4E6F258122C6}" type="pres">
      <dgm:prSet presAssocID="{C692DD66-C1C6-4A85-BB8E-919F333B6845}" presName="horzThree" presStyleCnt="0"/>
      <dgm:spPr/>
      <dgm:t>
        <a:bodyPr/>
        <a:lstStyle/>
        <a:p>
          <a:endParaRPr lang="en-US"/>
        </a:p>
      </dgm:t>
    </dgm:pt>
    <dgm:pt modelId="{0B275691-0133-4327-9A16-66E66EF9F553}" type="pres">
      <dgm:prSet presAssocID="{EC728AEB-B8B0-4DBB-9CF2-BDCDAC0367B4}" presName="sibSpaceThree" presStyleCnt="0"/>
      <dgm:spPr/>
      <dgm:t>
        <a:bodyPr/>
        <a:lstStyle/>
        <a:p>
          <a:endParaRPr lang="en-US"/>
        </a:p>
      </dgm:t>
    </dgm:pt>
    <dgm:pt modelId="{1779698E-5259-4E30-8D26-D69BE4ADCFBC}" type="pres">
      <dgm:prSet presAssocID="{8E4114B4-BA93-4AFB-A940-1BF97B2F0DC1}" presName="vertThree" presStyleCnt="0"/>
      <dgm:spPr/>
      <dgm:t>
        <a:bodyPr/>
        <a:lstStyle/>
        <a:p>
          <a:endParaRPr lang="en-US"/>
        </a:p>
      </dgm:t>
    </dgm:pt>
    <dgm:pt modelId="{81A04AE8-AB2D-42E3-83B2-8C4816B40F5F}" type="pres">
      <dgm:prSet presAssocID="{8E4114B4-BA93-4AFB-A940-1BF97B2F0DC1}" presName="txThree" presStyleLbl="node3" presStyleIdx="9" presStyleCnt="11">
        <dgm:presLayoutVars>
          <dgm:chPref val="3"/>
        </dgm:presLayoutVars>
      </dgm:prSet>
      <dgm:spPr/>
      <dgm:t>
        <a:bodyPr/>
        <a:lstStyle/>
        <a:p>
          <a:endParaRPr lang="en-US"/>
        </a:p>
      </dgm:t>
    </dgm:pt>
    <dgm:pt modelId="{EC2C93B4-231E-442C-927D-D79B588D9692}" type="pres">
      <dgm:prSet presAssocID="{8E4114B4-BA93-4AFB-A940-1BF97B2F0DC1}" presName="horzThree" presStyleCnt="0"/>
      <dgm:spPr/>
      <dgm:t>
        <a:bodyPr/>
        <a:lstStyle/>
        <a:p>
          <a:endParaRPr lang="en-US"/>
        </a:p>
      </dgm:t>
    </dgm:pt>
    <dgm:pt modelId="{5CC4FF72-F3EF-4FF6-B05F-52B477B52060}" type="pres">
      <dgm:prSet presAssocID="{652E66E1-BFC5-48E1-845D-5E325B50A6E3}" presName="sibSpaceThree" presStyleCnt="0"/>
      <dgm:spPr/>
      <dgm:t>
        <a:bodyPr/>
        <a:lstStyle/>
        <a:p>
          <a:endParaRPr lang="en-US"/>
        </a:p>
      </dgm:t>
    </dgm:pt>
    <dgm:pt modelId="{780E7CDD-9A97-43AC-AB7F-51EFB860A3C9}" type="pres">
      <dgm:prSet presAssocID="{0FCACE9C-A729-43A7-BC42-3421837D2E02}" presName="vertThree" presStyleCnt="0"/>
      <dgm:spPr/>
      <dgm:t>
        <a:bodyPr/>
        <a:lstStyle/>
        <a:p>
          <a:endParaRPr lang="en-US"/>
        </a:p>
      </dgm:t>
    </dgm:pt>
    <dgm:pt modelId="{8AF8B6AA-B62E-4CAB-A70E-6773B598D01D}" type="pres">
      <dgm:prSet presAssocID="{0FCACE9C-A729-43A7-BC42-3421837D2E02}" presName="txThree" presStyleLbl="node3" presStyleIdx="10" presStyleCnt="11">
        <dgm:presLayoutVars>
          <dgm:chPref val="3"/>
        </dgm:presLayoutVars>
      </dgm:prSet>
      <dgm:spPr/>
      <dgm:t>
        <a:bodyPr/>
        <a:lstStyle/>
        <a:p>
          <a:endParaRPr lang="en-US"/>
        </a:p>
      </dgm:t>
    </dgm:pt>
    <dgm:pt modelId="{EA5ACB8E-7124-49E4-9EC8-3B37C07C7879}" type="pres">
      <dgm:prSet presAssocID="{0FCACE9C-A729-43A7-BC42-3421837D2E02}" presName="horzThree" presStyleCnt="0"/>
      <dgm:spPr/>
      <dgm:t>
        <a:bodyPr/>
        <a:lstStyle/>
        <a:p>
          <a:endParaRPr lang="en-US"/>
        </a:p>
      </dgm:t>
    </dgm:pt>
  </dgm:ptLst>
  <dgm:cxnLst>
    <dgm:cxn modelId="{498D135B-81CB-4750-B1E5-1B6A4BEAB6BB}" srcId="{4071C75D-3DFE-4B5B-B8EB-2429756898BA}" destId="{C692DD66-C1C6-4A85-BB8E-919F333B6845}" srcOrd="2" destOrd="0" parTransId="{99DCD7AA-B687-446D-BC14-822BCE68AD69}" sibTransId="{EC728AEB-B8B0-4DBB-9CF2-BDCDAC0367B4}"/>
    <dgm:cxn modelId="{EE51532D-9772-452B-8ECD-B0AF8B6B4346}" srcId="{14B4E6D6-5D0C-41E1-85F0-020A5303E87C}" destId="{10DCF99E-CA8F-48B8-8965-6BE12F910BEF}" srcOrd="4" destOrd="0" parTransId="{1D149747-C2B4-4007-9791-219B1367B26C}" sibTransId="{A6D2D06E-EB22-4CA2-87D7-2A291B13125F}"/>
    <dgm:cxn modelId="{71E8EA48-B122-430B-ACE7-0215BEF23DDB}" type="presOf" srcId="{D0E76599-E3E9-4A4F-A829-C71B376AEEA8}" destId="{1D2B7FE8-529D-4551-9CE4-F32232589843}" srcOrd="0" destOrd="0" presId="urn:microsoft.com/office/officeart/2005/8/layout/hierarchy4"/>
    <dgm:cxn modelId="{509D9FF4-8199-40E4-9CE7-39E627D589D4}" type="presOf" srcId="{810E37EA-39E4-497B-BA6B-1CABCF9C48C8}" destId="{D3A79A57-2AED-4EC3-8B00-441F72F024B6}" srcOrd="0" destOrd="0" presId="urn:microsoft.com/office/officeart/2005/8/layout/hierarchy4"/>
    <dgm:cxn modelId="{A06758A6-B664-4119-B0F9-F00CC63F6A2D}" srcId="{14B4E6D6-5D0C-41E1-85F0-020A5303E87C}" destId="{9F96A2F0-E5C2-4B0F-9000-BD9B7F5B608B}" srcOrd="0" destOrd="0" parTransId="{FCF2E157-1C7A-4BB2-95F5-1FBB2E244160}" sibTransId="{EC5C388D-791E-4010-886B-3ED310936779}"/>
    <dgm:cxn modelId="{01366DF5-E8E0-4CD3-AB20-89385F3A2B83}" srcId="{71523CB5-3163-486C-9089-83584BA44604}" destId="{14B4E6D6-5D0C-41E1-85F0-020A5303E87C}" srcOrd="0" destOrd="0" parTransId="{E943ED14-DE1B-499A-895F-B29EFF1D68F3}" sibTransId="{3EC676AF-747C-4C89-8CBB-7925D42E92BC}"/>
    <dgm:cxn modelId="{048D65BF-4072-4687-938B-4B0E706B49C2}" srcId="{4071C75D-3DFE-4B5B-B8EB-2429756898BA}" destId="{273B33DC-B260-45D1-8AAD-C6751071B4D3}" srcOrd="1" destOrd="0" parTransId="{4E0F4857-E519-4AC2-A716-5F7EEFF3A533}" sibTransId="{C28E16F3-221D-4CAE-BCF5-E67A0934BE70}"/>
    <dgm:cxn modelId="{2A4BE80F-3CE9-4FF8-BFA9-4817FE2BDD0A}" type="presOf" srcId="{71523CB5-3163-486C-9089-83584BA44604}" destId="{3A6C898B-4179-4E9D-9146-B4137292BD68}" srcOrd="0" destOrd="0" presId="urn:microsoft.com/office/officeart/2005/8/layout/hierarchy4"/>
    <dgm:cxn modelId="{D79F697E-5330-4C9D-94F4-E1D5FFBDC233}" srcId="{14B4E6D6-5D0C-41E1-85F0-020A5303E87C}" destId="{810E37EA-39E4-497B-BA6B-1CABCF9C48C8}" srcOrd="5" destOrd="0" parTransId="{48A25A34-D411-469B-B599-F4A8C6C64477}" sibTransId="{74474B68-7D3D-45FF-ACD4-A21DD02B854C}"/>
    <dgm:cxn modelId="{AA64209F-A138-41C9-8024-92E851AA4928}" type="presOf" srcId="{C692DD66-C1C6-4A85-BB8E-919F333B6845}" destId="{31D56A72-F951-42C7-8849-D414372C879E}" srcOrd="0" destOrd="0" presId="urn:microsoft.com/office/officeart/2005/8/layout/hierarchy4"/>
    <dgm:cxn modelId="{E8F5EEED-5BFC-4652-B0F6-113969547CCE}" type="presOf" srcId="{273B33DC-B260-45D1-8AAD-C6751071B4D3}" destId="{3440A6CF-9557-4B93-9E10-A02682A09812}" srcOrd="0" destOrd="0" presId="urn:microsoft.com/office/officeart/2005/8/layout/hierarchy4"/>
    <dgm:cxn modelId="{DE1FEAF1-6934-40D8-A876-A7A422A10B38}" srcId="{4071C75D-3DFE-4B5B-B8EB-2429756898BA}" destId="{0FCACE9C-A729-43A7-BC42-3421837D2E02}" srcOrd="4" destOrd="0" parTransId="{E705663B-7213-4167-892F-B5EC408CC755}" sibTransId="{736210A6-7366-4E45-B1A0-A90AB753F953}"/>
    <dgm:cxn modelId="{01305855-FF7E-408B-AB03-EB90D01B7F79}" srcId="{71523CB5-3163-486C-9089-83584BA44604}" destId="{4071C75D-3DFE-4B5B-B8EB-2429756898BA}" srcOrd="1" destOrd="0" parTransId="{5F4F29F6-0DDE-4340-AB49-443BB17DE5BE}" sibTransId="{206688A4-4012-4191-ABF1-CEC8A8A9EB4E}"/>
    <dgm:cxn modelId="{578BBBDF-9B89-462C-B6CB-B3F01CEA21BC}" type="presOf" srcId="{0AB4FF24-1812-40E4-9E5F-DFE8405B0803}" destId="{39E2FADE-9A66-4303-9760-8899A9DB440C}" srcOrd="0" destOrd="0" presId="urn:microsoft.com/office/officeart/2005/8/layout/hierarchy4"/>
    <dgm:cxn modelId="{89EDE09E-02E7-40A7-B751-71C48D462A9E}" type="presOf" srcId="{14B4E6D6-5D0C-41E1-85F0-020A5303E87C}" destId="{CF03FBC1-2E23-4F7B-88B0-795B700428E6}" srcOrd="0" destOrd="0" presId="urn:microsoft.com/office/officeart/2005/8/layout/hierarchy4"/>
    <dgm:cxn modelId="{70DD6AB4-C771-4882-9CCB-F119B98826C5}" srcId="{14B4E6D6-5D0C-41E1-85F0-020A5303E87C}" destId="{DD3A3DE4-6DCF-4FE2-8864-D08A719141C7}" srcOrd="2" destOrd="0" parTransId="{8ADAA2CB-8748-49FA-969C-23D1C6B908D5}" sibTransId="{0B423376-64E9-4E4C-9CC7-5F9AC8D3E64F}"/>
    <dgm:cxn modelId="{D888C336-DEBD-4223-9A3C-FF45D61EB6CA}" type="presOf" srcId="{0FCACE9C-A729-43A7-BC42-3421837D2E02}" destId="{8AF8B6AA-B62E-4CAB-A70E-6773B598D01D}" srcOrd="0" destOrd="0" presId="urn:microsoft.com/office/officeart/2005/8/layout/hierarchy4"/>
    <dgm:cxn modelId="{BACF8D6D-F535-4958-8AA6-31FA1BA4CCF3}" srcId="{4071C75D-3DFE-4B5B-B8EB-2429756898BA}" destId="{8E4114B4-BA93-4AFB-A940-1BF97B2F0DC1}" srcOrd="3" destOrd="0" parTransId="{DA333D3A-4EB5-44DA-B448-D67CA8635515}" sibTransId="{652E66E1-BFC5-48E1-845D-5E325B50A6E3}"/>
    <dgm:cxn modelId="{25659F50-9B9F-4E7A-BAF5-4349D63A3840}" type="presOf" srcId="{8FD7CB4B-0E78-479C-B995-DB386AE37F10}" destId="{0225DFFF-E76A-42FE-87A4-DEEAE0A7A04F}" srcOrd="0" destOrd="0" presId="urn:microsoft.com/office/officeart/2005/8/layout/hierarchy4"/>
    <dgm:cxn modelId="{C1F939FB-3056-4C6F-A73F-0B6A184BC8B5}" srcId="{14B4E6D6-5D0C-41E1-85F0-020A5303E87C}" destId="{8FD7CB4B-0E78-479C-B995-DB386AE37F10}" srcOrd="3" destOrd="0" parTransId="{2549B187-CFAA-4694-AA99-5F8C68230AF3}" sibTransId="{F97FFC43-1263-4351-80A6-044D7464E13A}"/>
    <dgm:cxn modelId="{E213BAD3-6DB7-42C9-8CE9-8A56BF10F506}" type="presOf" srcId="{10DCF99E-CA8F-48B8-8965-6BE12F910BEF}" destId="{2DB53A20-4F50-47A4-BFC3-FEF081EB124B}" srcOrd="0" destOrd="0" presId="urn:microsoft.com/office/officeart/2005/8/layout/hierarchy4"/>
    <dgm:cxn modelId="{B1FE63F6-9B9D-4865-A345-AA6DAD49A8D7}" srcId="{4071C75D-3DFE-4B5B-B8EB-2429756898BA}" destId="{B3F1A8DD-02A8-45D4-81DF-B3727239A079}" srcOrd="0" destOrd="0" parTransId="{913749FD-66E1-4F8A-B7F0-DE78E0E29D65}" sibTransId="{7123654E-F56F-483D-A66B-B44664176869}"/>
    <dgm:cxn modelId="{7B7F2B9F-C432-45C5-A5BC-CDA41870B72B}" srcId="{D0E76599-E3E9-4A4F-A829-C71B376AEEA8}" destId="{71523CB5-3163-486C-9089-83584BA44604}" srcOrd="0" destOrd="0" parTransId="{0130B726-30EE-4E6F-A1B4-DEC852D925F3}" sibTransId="{7C4BE0C4-3FEA-4D49-BFAA-2A8C749618A4}"/>
    <dgm:cxn modelId="{59A6B780-DB8E-49E9-B9EE-A02C0728F41A}" type="presOf" srcId="{B3F1A8DD-02A8-45D4-81DF-B3727239A079}" destId="{529E0279-758E-4810-85E8-3984F0838DE7}" srcOrd="0" destOrd="0" presId="urn:microsoft.com/office/officeart/2005/8/layout/hierarchy4"/>
    <dgm:cxn modelId="{A7948893-10C9-45AC-B69E-D5173904C876}" type="presOf" srcId="{4071C75D-3DFE-4B5B-B8EB-2429756898BA}" destId="{6196D66F-450B-4B53-A75F-03C617D2C003}" srcOrd="0" destOrd="0" presId="urn:microsoft.com/office/officeart/2005/8/layout/hierarchy4"/>
    <dgm:cxn modelId="{A9B3CB78-8BD3-49B9-8D1D-6D4B47A9C3F9}" type="presOf" srcId="{9F96A2F0-E5C2-4B0F-9000-BD9B7F5B608B}" destId="{7BCA0A87-7549-4465-9719-C5EDB920C51B}" srcOrd="0" destOrd="0" presId="urn:microsoft.com/office/officeart/2005/8/layout/hierarchy4"/>
    <dgm:cxn modelId="{5C28DEA8-60EA-4D3D-8C37-4D45C4E5584B}" srcId="{14B4E6D6-5D0C-41E1-85F0-020A5303E87C}" destId="{0AB4FF24-1812-40E4-9E5F-DFE8405B0803}" srcOrd="1" destOrd="0" parTransId="{9E209E95-3312-470E-A570-FDF76B120EF7}" sibTransId="{99C030A3-6E0D-4255-A11F-34F770F6A489}"/>
    <dgm:cxn modelId="{3D7E90D4-DA7F-4420-8768-7B1E47CCA5C1}" type="presOf" srcId="{DD3A3DE4-6DCF-4FE2-8864-D08A719141C7}" destId="{07E00E32-507D-4F53-81DE-F559466E24BE}" srcOrd="0" destOrd="0" presId="urn:microsoft.com/office/officeart/2005/8/layout/hierarchy4"/>
    <dgm:cxn modelId="{D8C5AA39-0DE6-4D66-8C35-562925083B8E}" type="presOf" srcId="{8E4114B4-BA93-4AFB-A940-1BF97B2F0DC1}" destId="{81A04AE8-AB2D-42E3-83B2-8C4816B40F5F}" srcOrd="0" destOrd="0" presId="urn:microsoft.com/office/officeart/2005/8/layout/hierarchy4"/>
    <dgm:cxn modelId="{3150AFCD-7A3E-424D-9F29-A3F324218EE3}" type="presParOf" srcId="{1D2B7FE8-529D-4551-9CE4-F32232589843}" destId="{3E0E9ACA-9487-4FB9-8DEC-66B31660E2A4}" srcOrd="0" destOrd="0" presId="urn:microsoft.com/office/officeart/2005/8/layout/hierarchy4"/>
    <dgm:cxn modelId="{0A5B45A0-6BC6-4D04-AE85-1C566A5D8967}" type="presParOf" srcId="{3E0E9ACA-9487-4FB9-8DEC-66B31660E2A4}" destId="{3A6C898B-4179-4E9D-9146-B4137292BD68}" srcOrd="0" destOrd="0" presId="urn:microsoft.com/office/officeart/2005/8/layout/hierarchy4"/>
    <dgm:cxn modelId="{7FE38376-47A6-4F80-8312-41DC4C353A73}" type="presParOf" srcId="{3E0E9ACA-9487-4FB9-8DEC-66B31660E2A4}" destId="{F4BE553C-C4DE-48AD-8C7C-43CAA90932F4}" srcOrd="1" destOrd="0" presId="urn:microsoft.com/office/officeart/2005/8/layout/hierarchy4"/>
    <dgm:cxn modelId="{2ECAEC52-E40C-49AC-AA45-8F91AA56E463}" type="presParOf" srcId="{3E0E9ACA-9487-4FB9-8DEC-66B31660E2A4}" destId="{39307C9B-6E08-4EB6-AA0E-80B53CEAE68F}" srcOrd="2" destOrd="0" presId="urn:microsoft.com/office/officeart/2005/8/layout/hierarchy4"/>
    <dgm:cxn modelId="{30BB3977-1F5F-41E2-8871-5D56848B068C}" type="presParOf" srcId="{39307C9B-6E08-4EB6-AA0E-80B53CEAE68F}" destId="{A0837C4B-9165-4D68-9B9C-B3291CC7F0C1}" srcOrd="0" destOrd="0" presId="urn:microsoft.com/office/officeart/2005/8/layout/hierarchy4"/>
    <dgm:cxn modelId="{C7CDED6C-1659-4D90-A5BA-243AE5D02F6F}" type="presParOf" srcId="{A0837C4B-9165-4D68-9B9C-B3291CC7F0C1}" destId="{CF03FBC1-2E23-4F7B-88B0-795B700428E6}" srcOrd="0" destOrd="0" presId="urn:microsoft.com/office/officeart/2005/8/layout/hierarchy4"/>
    <dgm:cxn modelId="{454CBE02-39B5-4E94-A768-05F6FB2D656A}" type="presParOf" srcId="{A0837C4B-9165-4D68-9B9C-B3291CC7F0C1}" destId="{148E8E89-597B-4A97-B061-9F6761E6E3F4}" srcOrd="1" destOrd="0" presId="urn:microsoft.com/office/officeart/2005/8/layout/hierarchy4"/>
    <dgm:cxn modelId="{EE73B5B1-2A13-47BC-A36F-1E6481FD4586}" type="presParOf" srcId="{A0837C4B-9165-4D68-9B9C-B3291CC7F0C1}" destId="{4FA5D50F-56F7-4B30-AFED-8F1FA7338DCD}" srcOrd="2" destOrd="0" presId="urn:microsoft.com/office/officeart/2005/8/layout/hierarchy4"/>
    <dgm:cxn modelId="{52006A4F-8E4B-45AD-A289-F31B623D29BC}" type="presParOf" srcId="{4FA5D50F-56F7-4B30-AFED-8F1FA7338DCD}" destId="{48A4F8F0-375F-42D7-A17E-6A0F2BA39AB7}" srcOrd="0" destOrd="0" presId="urn:microsoft.com/office/officeart/2005/8/layout/hierarchy4"/>
    <dgm:cxn modelId="{032A64FD-076C-4BDE-9A3D-7C1FD4D7720C}" type="presParOf" srcId="{48A4F8F0-375F-42D7-A17E-6A0F2BA39AB7}" destId="{7BCA0A87-7549-4465-9719-C5EDB920C51B}" srcOrd="0" destOrd="0" presId="urn:microsoft.com/office/officeart/2005/8/layout/hierarchy4"/>
    <dgm:cxn modelId="{10738C2C-793E-4021-9860-BB138ABCBC76}" type="presParOf" srcId="{48A4F8F0-375F-42D7-A17E-6A0F2BA39AB7}" destId="{8717F5D9-8225-472A-BABC-B0F2998E2F5C}" srcOrd="1" destOrd="0" presId="urn:microsoft.com/office/officeart/2005/8/layout/hierarchy4"/>
    <dgm:cxn modelId="{CAFDA37A-4B9D-499D-9783-A34BD517AE16}" type="presParOf" srcId="{4FA5D50F-56F7-4B30-AFED-8F1FA7338DCD}" destId="{398A28AD-D7BF-46F2-ACA6-73E017629BCA}" srcOrd="1" destOrd="0" presId="urn:microsoft.com/office/officeart/2005/8/layout/hierarchy4"/>
    <dgm:cxn modelId="{F532FB8F-91AE-4AC8-A0CF-1CDA0E11E4DE}" type="presParOf" srcId="{4FA5D50F-56F7-4B30-AFED-8F1FA7338DCD}" destId="{602B3E12-C2FD-4FEF-BF40-223C1F4118EE}" srcOrd="2" destOrd="0" presId="urn:microsoft.com/office/officeart/2005/8/layout/hierarchy4"/>
    <dgm:cxn modelId="{9976C73D-D49C-437F-ACAA-AA246D134EB4}" type="presParOf" srcId="{602B3E12-C2FD-4FEF-BF40-223C1F4118EE}" destId="{39E2FADE-9A66-4303-9760-8899A9DB440C}" srcOrd="0" destOrd="0" presId="urn:microsoft.com/office/officeart/2005/8/layout/hierarchy4"/>
    <dgm:cxn modelId="{308A97A9-7036-430A-820D-BADDBDF5417A}" type="presParOf" srcId="{602B3E12-C2FD-4FEF-BF40-223C1F4118EE}" destId="{3A99BFED-CF17-4EB7-ABBA-12294D582215}" srcOrd="1" destOrd="0" presId="urn:microsoft.com/office/officeart/2005/8/layout/hierarchy4"/>
    <dgm:cxn modelId="{76B49082-675E-49BD-9E1F-843583088EC0}" type="presParOf" srcId="{4FA5D50F-56F7-4B30-AFED-8F1FA7338DCD}" destId="{87364CAA-0297-4455-BD98-3BFF067FD8BF}" srcOrd="3" destOrd="0" presId="urn:microsoft.com/office/officeart/2005/8/layout/hierarchy4"/>
    <dgm:cxn modelId="{4DA34C6B-818D-4E72-AE5F-0FFD1595408D}" type="presParOf" srcId="{4FA5D50F-56F7-4B30-AFED-8F1FA7338DCD}" destId="{2F4CF5AE-A19D-49DB-A399-32C633FDFB03}" srcOrd="4" destOrd="0" presId="urn:microsoft.com/office/officeart/2005/8/layout/hierarchy4"/>
    <dgm:cxn modelId="{B6067F83-A53B-4B8B-8A1F-214A7F11F48E}" type="presParOf" srcId="{2F4CF5AE-A19D-49DB-A399-32C633FDFB03}" destId="{07E00E32-507D-4F53-81DE-F559466E24BE}" srcOrd="0" destOrd="0" presId="urn:microsoft.com/office/officeart/2005/8/layout/hierarchy4"/>
    <dgm:cxn modelId="{722FCAC5-BA04-47B1-A1EE-D6A6C8A465D5}" type="presParOf" srcId="{2F4CF5AE-A19D-49DB-A399-32C633FDFB03}" destId="{421E761D-418C-4068-BBF4-03BCE81ED331}" srcOrd="1" destOrd="0" presId="urn:microsoft.com/office/officeart/2005/8/layout/hierarchy4"/>
    <dgm:cxn modelId="{69DD2BDF-F166-4B68-95D9-0E008AA68391}" type="presParOf" srcId="{4FA5D50F-56F7-4B30-AFED-8F1FA7338DCD}" destId="{5EA0FD21-3767-4A18-8ECE-075DA4F0BD19}" srcOrd="5" destOrd="0" presId="urn:microsoft.com/office/officeart/2005/8/layout/hierarchy4"/>
    <dgm:cxn modelId="{6D785BDF-083E-42FA-9AD9-A2E243DD4E16}" type="presParOf" srcId="{4FA5D50F-56F7-4B30-AFED-8F1FA7338DCD}" destId="{BCF667D7-0785-4BD6-A27A-17CC32E31F41}" srcOrd="6" destOrd="0" presId="urn:microsoft.com/office/officeart/2005/8/layout/hierarchy4"/>
    <dgm:cxn modelId="{05A60B98-60D5-4BF7-869B-919F1FF45A72}" type="presParOf" srcId="{BCF667D7-0785-4BD6-A27A-17CC32E31F41}" destId="{0225DFFF-E76A-42FE-87A4-DEEAE0A7A04F}" srcOrd="0" destOrd="0" presId="urn:microsoft.com/office/officeart/2005/8/layout/hierarchy4"/>
    <dgm:cxn modelId="{EB91AB8A-84DF-4A07-B72C-5A85BDB25F21}" type="presParOf" srcId="{BCF667D7-0785-4BD6-A27A-17CC32E31F41}" destId="{E0EAE3C5-D5A0-42B7-A82B-8B9A37F94F53}" srcOrd="1" destOrd="0" presId="urn:microsoft.com/office/officeart/2005/8/layout/hierarchy4"/>
    <dgm:cxn modelId="{8CD3CF32-FE2F-4662-8AAB-35BFD58E2B55}" type="presParOf" srcId="{4FA5D50F-56F7-4B30-AFED-8F1FA7338DCD}" destId="{68EE1481-6220-4BC3-B4A3-72D248C09912}" srcOrd="7" destOrd="0" presId="urn:microsoft.com/office/officeart/2005/8/layout/hierarchy4"/>
    <dgm:cxn modelId="{AE5C070D-E5D9-47B4-BD89-205CA3476848}" type="presParOf" srcId="{4FA5D50F-56F7-4B30-AFED-8F1FA7338DCD}" destId="{94C60E79-37C6-404C-A3A0-D6B2B06EE095}" srcOrd="8" destOrd="0" presId="urn:microsoft.com/office/officeart/2005/8/layout/hierarchy4"/>
    <dgm:cxn modelId="{E382A440-1278-4B94-A782-BFD30B02E85B}" type="presParOf" srcId="{94C60E79-37C6-404C-A3A0-D6B2B06EE095}" destId="{2DB53A20-4F50-47A4-BFC3-FEF081EB124B}" srcOrd="0" destOrd="0" presId="urn:microsoft.com/office/officeart/2005/8/layout/hierarchy4"/>
    <dgm:cxn modelId="{8E651405-B3D2-430D-A5EF-9F822F58ACD9}" type="presParOf" srcId="{94C60E79-37C6-404C-A3A0-D6B2B06EE095}" destId="{4724F90A-5B82-4CBC-B89B-23AF6DA6534C}" srcOrd="1" destOrd="0" presId="urn:microsoft.com/office/officeart/2005/8/layout/hierarchy4"/>
    <dgm:cxn modelId="{417D4A26-D832-4D95-AB04-AE9630CC3005}" type="presParOf" srcId="{4FA5D50F-56F7-4B30-AFED-8F1FA7338DCD}" destId="{E9632CE3-1DA3-4AF3-A317-AD71AF6F1C16}" srcOrd="9" destOrd="0" presId="urn:microsoft.com/office/officeart/2005/8/layout/hierarchy4"/>
    <dgm:cxn modelId="{4451BFE9-C104-43D7-8EA7-BA073E6B4563}" type="presParOf" srcId="{4FA5D50F-56F7-4B30-AFED-8F1FA7338DCD}" destId="{382AB438-8F27-4F75-B1FA-F368C639504D}" srcOrd="10" destOrd="0" presId="urn:microsoft.com/office/officeart/2005/8/layout/hierarchy4"/>
    <dgm:cxn modelId="{6613865A-6252-4A36-B76A-6805CA7C1276}" type="presParOf" srcId="{382AB438-8F27-4F75-B1FA-F368C639504D}" destId="{D3A79A57-2AED-4EC3-8B00-441F72F024B6}" srcOrd="0" destOrd="0" presId="urn:microsoft.com/office/officeart/2005/8/layout/hierarchy4"/>
    <dgm:cxn modelId="{45EC16EF-F5DF-4F55-AB14-4C63FED15B1C}" type="presParOf" srcId="{382AB438-8F27-4F75-B1FA-F368C639504D}" destId="{366DCB4A-FF83-488D-9982-69816CA020BA}" srcOrd="1" destOrd="0" presId="urn:microsoft.com/office/officeart/2005/8/layout/hierarchy4"/>
    <dgm:cxn modelId="{3730DC1C-1354-4907-BF52-CD151B8AA2C2}" type="presParOf" srcId="{39307C9B-6E08-4EB6-AA0E-80B53CEAE68F}" destId="{17520667-2DEF-4E3E-8257-AB0980486D53}" srcOrd="1" destOrd="0" presId="urn:microsoft.com/office/officeart/2005/8/layout/hierarchy4"/>
    <dgm:cxn modelId="{B2671AD4-F2EB-42E0-BF6B-E4420E73B683}" type="presParOf" srcId="{39307C9B-6E08-4EB6-AA0E-80B53CEAE68F}" destId="{11FCB5F7-6C86-47A1-8204-0251D7576A7B}" srcOrd="2" destOrd="0" presId="urn:microsoft.com/office/officeart/2005/8/layout/hierarchy4"/>
    <dgm:cxn modelId="{A8104E82-B25A-49B1-A8DA-598AC1B7BAAA}" type="presParOf" srcId="{11FCB5F7-6C86-47A1-8204-0251D7576A7B}" destId="{6196D66F-450B-4B53-A75F-03C617D2C003}" srcOrd="0" destOrd="0" presId="urn:microsoft.com/office/officeart/2005/8/layout/hierarchy4"/>
    <dgm:cxn modelId="{999EB9B4-F04E-4D08-8DC0-807C33FF80AE}" type="presParOf" srcId="{11FCB5F7-6C86-47A1-8204-0251D7576A7B}" destId="{DB9DCAC7-566F-44ED-A5D1-7E18D4915B81}" srcOrd="1" destOrd="0" presId="urn:microsoft.com/office/officeart/2005/8/layout/hierarchy4"/>
    <dgm:cxn modelId="{903746CF-5A65-4184-88C0-28476298C652}" type="presParOf" srcId="{11FCB5F7-6C86-47A1-8204-0251D7576A7B}" destId="{E5468D4F-BACF-4551-8228-F685952E6263}" srcOrd="2" destOrd="0" presId="urn:microsoft.com/office/officeart/2005/8/layout/hierarchy4"/>
    <dgm:cxn modelId="{3BFAE26E-9E4A-43FD-BEF4-80B5C21BEC7D}" type="presParOf" srcId="{E5468D4F-BACF-4551-8228-F685952E6263}" destId="{92796A17-8304-41B0-A330-695D3EE377D8}" srcOrd="0" destOrd="0" presId="urn:microsoft.com/office/officeart/2005/8/layout/hierarchy4"/>
    <dgm:cxn modelId="{02EBFFB7-9541-4D2B-9647-7C5CDCB93F5B}" type="presParOf" srcId="{92796A17-8304-41B0-A330-695D3EE377D8}" destId="{529E0279-758E-4810-85E8-3984F0838DE7}" srcOrd="0" destOrd="0" presId="urn:microsoft.com/office/officeart/2005/8/layout/hierarchy4"/>
    <dgm:cxn modelId="{9644439A-FF15-4BBC-9E87-A2BB16E9B96C}" type="presParOf" srcId="{92796A17-8304-41B0-A330-695D3EE377D8}" destId="{0071BC31-9579-4D91-A8DD-3627F4E3EE2E}" srcOrd="1" destOrd="0" presId="urn:microsoft.com/office/officeart/2005/8/layout/hierarchy4"/>
    <dgm:cxn modelId="{8D62CD43-C9F1-414F-BC4D-8B6B867843B9}" type="presParOf" srcId="{E5468D4F-BACF-4551-8228-F685952E6263}" destId="{61715A3E-95F8-4E90-9774-4C6677DDB624}" srcOrd="1" destOrd="0" presId="urn:microsoft.com/office/officeart/2005/8/layout/hierarchy4"/>
    <dgm:cxn modelId="{12793FC0-CCB3-40DF-84E1-CE6F709F20EA}" type="presParOf" srcId="{E5468D4F-BACF-4551-8228-F685952E6263}" destId="{2AB46E6B-7DB9-499F-B1C2-98D25BC281E9}" srcOrd="2" destOrd="0" presId="urn:microsoft.com/office/officeart/2005/8/layout/hierarchy4"/>
    <dgm:cxn modelId="{4F422D38-AE8A-4E9C-BDA4-98FAF971F9F1}" type="presParOf" srcId="{2AB46E6B-7DB9-499F-B1C2-98D25BC281E9}" destId="{3440A6CF-9557-4B93-9E10-A02682A09812}" srcOrd="0" destOrd="0" presId="urn:microsoft.com/office/officeart/2005/8/layout/hierarchy4"/>
    <dgm:cxn modelId="{F5C734DA-0425-44FA-B0F9-4DEC6F9805D6}" type="presParOf" srcId="{2AB46E6B-7DB9-499F-B1C2-98D25BC281E9}" destId="{2F8FB268-106A-4257-945A-738B09075FCD}" srcOrd="1" destOrd="0" presId="urn:microsoft.com/office/officeart/2005/8/layout/hierarchy4"/>
    <dgm:cxn modelId="{3D366286-9982-48A7-99A6-E1B2499F6E91}" type="presParOf" srcId="{E5468D4F-BACF-4551-8228-F685952E6263}" destId="{BEB76BFE-BA5F-4446-B891-8D38E1F04A47}" srcOrd="3" destOrd="0" presId="urn:microsoft.com/office/officeart/2005/8/layout/hierarchy4"/>
    <dgm:cxn modelId="{8D0DDCEA-A69A-4575-BB3E-5A1116D648ED}" type="presParOf" srcId="{E5468D4F-BACF-4551-8228-F685952E6263}" destId="{14E3F239-5449-4DFC-BA9D-A6F9700DDB63}" srcOrd="4" destOrd="0" presId="urn:microsoft.com/office/officeart/2005/8/layout/hierarchy4"/>
    <dgm:cxn modelId="{37D49A62-4CFD-455F-A764-600AEF608445}" type="presParOf" srcId="{14E3F239-5449-4DFC-BA9D-A6F9700DDB63}" destId="{31D56A72-F951-42C7-8849-D414372C879E}" srcOrd="0" destOrd="0" presId="urn:microsoft.com/office/officeart/2005/8/layout/hierarchy4"/>
    <dgm:cxn modelId="{1F90D038-B109-4B7A-8D0A-4EFD83291EDA}" type="presParOf" srcId="{14E3F239-5449-4DFC-BA9D-A6F9700DDB63}" destId="{7BCADF8F-83E2-4997-93F2-4E6F258122C6}" srcOrd="1" destOrd="0" presId="urn:microsoft.com/office/officeart/2005/8/layout/hierarchy4"/>
    <dgm:cxn modelId="{B3773F63-09E8-4364-A413-67FEDDAB4249}" type="presParOf" srcId="{E5468D4F-BACF-4551-8228-F685952E6263}" destId="{0B275691-0133-4327-9A16-66E66EF9F553}" srcOrd="5" destOrd="0" presId="urn:microsoft.com/office/officeart/2005/8/layout/hierarchy4"/>
    <dgm:cxn modelId="{E11A2AA6-4E74-401B-97FA-F3EA51553A36}" type="presParOf" srcId="{E5468D4F-BACF-4551-8228-F685952E6263}" destId="{1779698E-5259-4E30-8D26-D69BE4ADCFBC}" srcOrd="6" destOrd="0" presId="urn:microsoft.com/office/officeart/2005/8/layout/hierarchy4"/>
    <dgm:cxn modelId="{2AA8C8B5-E286-4A02-B3B7-E5223362EBDF}" type="presParOf" srcId="{1779698E-5259-4E30-8D26-D69BE4ADCFBC}" destId="{81A04AE8-AB2D-42E3-83B2-8C4816B40F5F}" srcOrd="0" destOrd="0" presId="urn:microsoft.com/office/officeart/2005/8/layout/hierarchy4"/>
    <dgm:cxn modelId="{B50A040F-86A9-49D8-854A-8CBE52A1EF59}" type="presParOf" srcId="{1779698E-5259-4E30-8D26-D69BE4ADCFBC}" destId="{EC2C93B4-231E-442C-927D-D79B588D9692}" srcOrd="1" destOrd="0" presId="urn:microsoft.com/office/officeart/2005/8/layout/hierarchy4"/>
    <dgm:cxn modelId="{9AAABB47-76D9-4CCF-806C-F228FAAD5C35}" type="presParOf" srcId="{E5468D4F-BACF-4551-8228-F685952E6263}" destId="{5CC4FF72-F3EF-4FF6-B05F-52B477B52060}" srcOrd="7" destOrd="0" presId="urn:microsoft.com/office/officeart/2005/8/layout/hierarchy4"/>
    <dgm:cxn modelId="{0ACF4F9F-5AF9-425A-88A2-50E5EFEB8970}" type="presParOf" srcId="{E5468D4F-BACF-4551-8228-F685952E6263}" destId="{780E7CDD-9A97-43AC-AB7F-51EFB860A3C9}" srcOrd="8" destOrd="0" presId="urn:microsoft.com/office/officeart/2005/8/layout/hierarchy4"/>
    <dgm:cxn modelId="{39805883-BC59-4C90-A07D-A0977189122D}" type="presParOf" srcId="{780E7CDD-9A97-43AC-AB7F-51EFB860A3C9}" destId="{8AF8B6AA-B62E-4CAB-A70E-6773B598D01D}" srcOrd="0" destOrd="0" presId="urn:microsoft.com/office/officeart/2005/8/layout/hierarchy4"/>
    <dgm:cxn modelId="{55ABB447-3B00-4054-969A-7021208944B0}" type="presParOf" srcId="{780E7CDD-9A97-43AC-AB7F-51EFB860A3C9}" destId="{EA5ACB8E-7124-49E4-9EC8-3B37C07C7879}" srcOrd="1" destOrd="0" presId="urn:microsoft.com/office/officeart/2005/8/layout/hierarchy4"/>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E76599-E3E9-4A4F-A829-C71B376AEEA8}"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en-US"/>
        </a:p>
      </dgm:t>
    </dgm:pt>
    <dgm:pt modelId="{71523CB5-3163-486C-9089-83584BA44604}">
      <dgm:prSet phldrT="[Text]" custT="1"/>
      <dgm:spPr/>
      <dgm:t>
        <a:bodyPr/>
        <a:lstStyle/>
        <a:p>
          <a:r>
            <a:rPr lang="ar-SA" sz="2000" b="1" dirty="0" smtClean="0">
              <a:solidFill>
                <a:srgbClr val="0070C0"/>
              </a:solidFill>
              <a:latin typeface="Times New Roman" pitchFamily="18" charset="0"/>
              <a:cs typeface="Times New Roman" pitchFamily="18" charset="0"/>
            </a:rPr>
            <a:t>مبررات</a:t>
          </a:r>
          <a:r>
            <a:rPr lang="ar-SA" sz="2000" b="1" baseline="0" dirty="0" smtClean="0">
              <a:solidFill>
                <a:srgbClr val="0070C0"/>
              </a:solidFill>
              <a:latin typeface="Times New Roman" pitchFamily="18" charset="0"/>
              <a:cs typeface="Times New Roman" pitchFamily="18" charset="0"/>
            </a:rPr>
            <a:t> وجود القانون التجاري</a:t>
          </a:r>
          <a:endParaRPr lang="en-US" sz="2000" b="1" dirty="0">
            <a:solidFill>
              <a:srgbClr val="0070C0"/>
            </a:solidFill>
            <a:latin typeface="Times New Roman" pitchFamily="18" charset="0"/>
            <a:cs typeface="Times New Roman" pitchFamily="18" charset="0"/>
          </a:endParaRPr>
        </a:p>
      </dgm:t>
    </dgm:pt>
    <dgm:pt modelId="{0130B726-30EE-4E6F-A1B4-DEC852D925F3}" type="parTrans" cxnId="{7B7F2B9F-C432-45C5-A5BC-CDA41870B72B}">
      <dgm:prSet/>
      <dgm:spPr/>
      <dgm:t>
        <a:bodyPr/>
        <a:lstStyle/>
        <a:p>
          <a:endParaRPr lang="en-US">
            <a:latin typeface="Times New Roman" pitchFamily="18" charset="0"/>
            <a:cs typeface="Times New Roman" pitchFamily="18" charset="0"/>
          </a:endParaRPr>
        </a:p>
      </dgm:t>
    </dgm:pt>
    <dgm:pt modelId="{7C4BE0C4-3FEA-4D49-BFAA-2A8C749618A4}" type="sibTrans" cxnId="{7B7F2B9F-C432-45C5-A5BC-CDA41870B72B}">
      <dgm:prSet/>
      <dgm:spPr/>
      <dgm:t>
        <a:bodyPr/>
        <a:lstStyle/>
        <a:p>
          <a:endParaRPr lang="en-US">
            <a:latin typeface="Times New Roman" pitchFamily="18" charset="0"/>
            <a:cs typeface="Times New Roman" pitchFamily="18" charset="0"/>
          </a:endParaRPr>
        </a:p>
      </dgm:t>
    </dgm:pt>
    <dgm:pt modelId="{14B4E6D6-5D0C-41E1-85F0-020A5303E87C}">
      <dgm:prSet phldrT="[Text]" custT="1"/>
      <dgm:spPr/>
      <dgm:t>
        <a:bodyPr/>
        <a:lstStyle/>
        <a:p>
          <a:r>
            <a:rPr lang="ar-SA" sz="1800" b="1" dirty="0" smtClean="0">
              <a:latin typeface="Times New Roman" pitchFamily="18" charset="0"/>
              <a:cs typeface="Times New Roman" pitchFamily="18" charset="0"/>
            </a:rPr>
            <a:t>الائتمان </a:t>
          </a:r>
          <a:r>
            <a:rPr lang="en-US" sz="1800" b="1" dirty="0" smtClean="0">
              <a:latin typeface="Times New Roman" pitchFamily="18" charset="0"/>
              <a:cs typeface="Times New Roman" pitchFamily="18" charset="0"/>
            </a:rPr>
            <a:t> </a:t>
          </a:r>
        </a:p>
        <a:p>
          <a:r>
            <a:rPr lang="en-US" sz="1800" b="1" dirty="0" smtClean="0">
              <a:latin typeface="Times New Roman" pitchFamily="18" charset="0"/>
              <a:cs typeface="Times New Roman" pitchFamily="18" charset="0"/>
            </a:rPr>
            <a:t>Credit </a:t>
          </a:r>
          <a:endParaRPr lang="en-US" sz="1800" b="1" dirty="0">
            <a:latin typeface="Times New Roman" pitchFamily="18" charset="0"/>
            <a:cs typeface="Times New Roman" pitchFamily="18" charset="0"/>
          </a:endParaRPr>
        </a:p>
      </dgm:t>
    </dgm:pt>
    <dgm:pt modelId="{E943ED14-DE1B-499A-895F-B29EFF1D68F3}" type="parTrans" cxnId="{01366DF5-E8E0-4CD3-AB20-89385F3A2B83}">
      <dgm:prSet/>
      <dgm:spPr/>
      <dgm:t>
        <a:bodyPr/>
        <a:lstStyle/>
        <a:p>
          <a:endParaRPr lang="en-US">
            <a:latin typeface="Times New Roman" pitchFamily="18" charset="0"/>
            <a:cs typeface="Times New Roman" pitchFamily="18" charset="0"/>
          </a:endParaRPr>
        </a:p>
      </dgm:t>
    </dgm:pt>
    <dgm:pt modelId="{3EC676AF-747C-4C89-8CBB-7925D42E92BC}" type="sibTrans" cxnId="{01366DF5-E8E0-4CD3-AB20-89385F3A2B83}">
      <dgm:prSet/>
      <dgm:spPr/>
      <dgm:t>
        <a:bodyPr/>
        <a:lstStyle/>
        <a:p>
          <a:endParaRPr lang="en-US">
            <a:latin typeface="Times New Roman" pitchFamily="18" charset="0"/>
            <a:cs typeface="Times New Roman" pitchFamily="18" charset="0"/>
          </a:endParaRPr>
        </a:p>
      </dgm:t>
    </dgm:pt>
    <dgm:pt modelId="{4071C75D-3DFE-4B5B-B8EB-2429756898BA}">
      <dgm:prSet phldrT="[Text]" custT="1"/>
      <dgm:spPr/>
      <dgm:t>
        <a:bodyPr/>
        <a:lstStyle/>
        <a:p>
          <a:r>
            <a:rPr lang="ar-SA" sz="1800" b="1" dirty="0" smtClean="0">
              <a:latin typeface="Times New Roman" pitchFamily="18" charset="0"/>
              <a:cs typeface="Times New Roman" pitchFamily="18" charset="0"/>
            </a:rPr>
            <a:t>السرعة</a:t>
          </a:r>
          <a:endParaRPr lang="en-US" sz="1800" b="1" dirty="0">
            <a:latin typeface="Times New Roman" pitchFamily="18" charset="0"/>
            <a:cs typeface="Times New Roman" pitchFamily="18" charset="0"/>
          </a:endParaRPr>
        </a:p>
      </dgm:t>
    </dgm:pt>
    <dgm:pt modelId="{206688A4-4012-4191-ABF1-CEC8A8A9EB4E}" type="sibTrans" cxnId="{01305855-FF7E-408B-AB03-EB90D01B7F79}">
      <dgm:prSet/>
      <dgm:spPr/>
      <dgm:t>
        <a:bodyPr/>
        <a:lstStyle/>
        <a:p>
          <a:endParaRPr lang="en-US">
            <a:latin typeface="Times New Roman" pitchFamily="18" charset="0"/>
            <a:cs typeface="Times New Roman" pitchFamily="18" charset="0"/>
          </a:endParaRPr>
        </a:p>
      </dgm:t>
    </dgm:pt>
    <dgm:pt modelId="{5F4F29F6-0DDE-4340-AB49-443BB17DE5BE}" type="parTrans" cxnId="{01305855-FF7E-408B-AB03-EB90D01B7F79}">
      <dgm:prSet/>
      <dgm:spPr/>
      <dgm:t>
        <a:bodyPr/>
        <a:lstStyle/>
        <a:p>
          <a:endParaRPr lang="en-US">
            <a:latin typeface="Times New Roman" pitchFamily="18" charset="0"/>
            <a:cs typeface="Times New Roman" pitchFamily="18" charset="0"/>
          </a:endParaRPr>
        </a:p>
      </dgm:t>
    </dgm:pt>
    <dgm:pt modelId="{28637AD7-B87B-41C9-B0F8-FF5CA308AE32}" type="pres">
      <dgm:prSet presAssocID="{D0E76599-E3E9-4A4F-A829-C71B376AEEA8}" presName="hierChild1" presStyleCnt="0">
        <dgm:presLayoutVars>
          <dgm:chPref val="1"/>
          <dgm:dir/>
          <dgm:animOne val="branch"/>
          <dgm:animLvl val="lvl"/>
          <dgm:resizeHandles/>
        </dgm:presLayoutVars>
      </dgm:prSet>
      <dgm:spPr/>
      <dgm:t>
        <a:bodyPr/>
        <a:lstStyle/>
        <a:p>
          <a:endParaRPr lang="en-US"/>
        </a:p>
      </dgm:t>
    </dgm:pt>
    <dgm:pt modelId="{47122C30-3A0A-4887-8E36-DAB476B3663C}" type="pres">
      <dgm:prSet presAssocID="{71523CB5-3163-486C-9089-83584BA44604}" presName="hierRoot1" presStyleCnt="0"/>
      <dgm:spPr/>
    </dgm:pt>
    <dgm:pt modelId="{481D2EDD-5379-40D4-B693-E535CC3205F5}" type="pres">
      <dgm:prSet presAssocID="{71523CB5-3163-486C-9089-83584BA44604}" presName="composite" presStyleCnt="0"/>
      <dgm:spPr/>
    </dgm:pt>
    <dgm:pt modelId="{4F9C6448-66B6-47B2-9518-9FD421E77203}" type="pres">
      <dgm:prSet presAssocID="{71523CB5-3163-486C-9089-83584BA44604}" presName="background" presStyleLbl="node0" presStyleIdx="0" presStyleCnt="1"/>
      <dgm:spPr/>
    </dgm:pt>
    <dgm:pt modelId="{150C76F8-307F-433C-8CEF-46775DE54289}" type="pres">
      <dgm:prSet presAssocID="{71523CB5-3163-486C-9089-83584BA44604}" presName="text" presStyleLbl="fgAcc0" presStyleIdx="0" presStyleCnt="1" custScaleX="339764" custLinFactY="-100000" custLinFactNeighborX="-15035" custLinFactNeighborY="-153056">
        <dgm:presLayoutVars>
          <dgm:chPref val="3"/>
        </dgm:presLayoutVars>
      </dgm:prSet>
      <dgm:spPr/>
      <dgm:t>
        <a:bodyPr/>
        <a:lstStyle/>
        <a:p>
          <a:endParaRPr lang="en-US"/>
        </a:p>
      </dgm:t>
    </dgm:pt>
    <dgm:pt modelId="{DABCE758-CF1D-49D6-A498-6D42592B2E79}" type="pres">
      <dgm:prSet presAssocID="{71523CB5-3163-486C-9089-83584BA44604}" presName="hierChild2" presStyleCnt="0"/>
      <dgm:spPr/>
    </dgm:pt>
    <dgm:pt modelId="{939B866F-E839-4BA6-9192-24CD2EE02EE4}" type="pres">
      <dgm:prSet presAssocID="{E943ED14-DE1B-499A-895F-B29EFF1D68F3}" presName="Name10" presStyleLbl="parChTrans1D2" presStyleIdx="0" presStyleCnt="2"/>
      <dgm:spPr/>
      <dgm:t>
        <a:bodyPr/>
        <a:lstStyle/>
        <a:p>
          <a:endParaRPr lang="en-US"/>
        </a:p>
      </dgm:t>
    </dgm:pt>
    <dgm:pt modelId="{91FDB2F8-E342-48E1-A55E-1E3D01F81578}" type="pres">
      <dgm:prSet presAssocID="{14B4E6D6-5D0C-41E1-85F0-020A5303E87C}" presName="hierRoot2" presStyleCnt="0"/>
      <dgm:spPr/>
    </dgm:pt>
    <dgm:pt modelId="{8C8E543A-D032-4564-AA86-0DE3189C39A7}" type="pres">
      <dgm:prSet presAssocID="{14B4E6D6-5D0C-41E1-85F0-020A5303E87C}" presName="composite2" presStyleCnt="0"/>
      <dgm:spPr/>
    </dgm:pt>
    <dgm:pt modelId="{3784CD5D-F50E-457D-AF9E-E11AB36A08F4}" type="pres">
      <dgm:prSet presAssocID="{14B4E6D6-5D0C-41E1-85F0-020A5303E87C}" presName="background2" presStyleLbl="node2" presStyleIdx="0" presStyleCnt="2"/>
      <dgm:spPr/>
    </dgm:pt>
    <dgm:pt modelId="{01DFFF5B-2DC9-43FF-B467-0513D7ECE767}" type="pres">
      <dgm:prSet presAssocID="{14B4E6D6-5D0C-41E1-85F0-020A5303E87C}" presName="text2" presStyleLbl="fgAcc2" presStyleIdx="0" presStyleCnt="2" custScaleX="266266" custLinFactX="-33702" custLinFactY="-82158" custLinFactNeighborX="-100000" custLinFactNeighborY="-100000">
        <dgm:presLayoutVars>
          <dgm:chPref val="3"/>
        </dgm:presLayoutVars>
      </dgm:prSet>
      <dgm:spPr/>
      <dgm:t>
        <a:bodyPr/>
        <a:lstStyle/>
        <a:p>
          <a:endParaRPr lang="en-US"/>
        </a:p>
      </dgm:t>
    </dgm:pt>
    <dgm:pt modelId="{57A5C1A0-187A-48EF-A3FD-ADAEE5DBAB76}" type="pres">
      <dgm:prSet presAssocID="{14B4E6D6-5D0C-41E1-85F0-020A5303E87C}" presName="hierChild3" presStyleCnt="0"/>
      <dgm:spPr/>
    </dgm:pt>
    <dgm:pt modelId="{A65DE79D-AEED-473B-90F1-B57F6C41655D}" type="pres">
      <dgm:prSet presAssocID="{5F4F29F6-0DDE-4340-AB49-443BB17DE5BE}" presName="Name10" presStyleLbl="parChTrans1D2" presStyleIdx="1" presStyleCnt="2"/>
      <dgm:spPr/>
      <dgm:t>
        <a:bodyPr/>
        <a:lstStyle/>
        <a:p>
          <a:endParaRPr lang="en-US"/>
        </a:p>
      </dgm:t>
    </dgm:pt>
    <dgm:pt modelId="{6F5A5BF3-D0E9-4598-B759-AF6BCE1C0B02}" type="pres">
      <dgm:prSet presAssocID="{4071C75D-3DFE-4B5B-B8EB-2429756898BA}" presName="hierRoot2" presStyleCnt="0"/>
      <dgm:spPr/>
    </dgm:pt>
    <dgm:pt modelId="{FF06FC74-6528-4957-B489-DC8C4DCF81F7}" type="pres">
      <dgm:prSet presAssocID="{4071C75D-3DFE-4B5B-B8EB-2429756898BA}" presName="composite2" presStyleCnt="0"/>
      <dgm:spPr/>
    </dgm:pt>
    <dgm:pt modelId="{A47567FA-98A6-4FB1-863E-43ACD137D264}" type="pres">
      <dgm:prSet presAssocID="{4071C75D-3DFE-4B5B-B8EB-2429756898BA}" presName="background2" presStyleLbl="node2" presStyleIdx="1" presStyleCnt="2"/>
      <dgm:spPr/>
    </dgm:pt>
    <dgm:pt modelId="{72229AE1-E0A3-4A49-B60A-17A9922A822B}" type="pres">
      <dgm:prSet presAssocID="{4071C75D-3DFE-4B5B-B8EB-2429756898BA}" presName="text2" presStyleLbl="fgAcc2" presStyleIdx="1" presStyleCnt="2" custScaleX="286632" custLinFactY="-84029" custLinFactNeighborX="-9327" custLinFactNeighborY="-100000">
        <dgm:presLayoutVars>
          <dgm:chPref val="3"/>
        </dgm:presLayoutVars>
      </dgm:prSet>
      <dgm:spPr/>
      <dgm:t>
        <a:bodyPr/>
        <a:lstStyle/>
        <a:p>
          <a:endParaRPr lang="en-US"/>
        </a:p>
      </dgm:t>
    </dgm:pt>
    <dgm:pt modelId="{96B38CD8-3C85-40C0-BB97-9D60A803CEC4}" type="pres">
      <dgm:prSet presAssocID="{4071C75D-3DFE-4B5B-B8EB-2429756898BA}" presName="hierChild3" presStyleCnt="0"/>
      <dgm:spPr/>
    </dgm:pt>
  </dgm:ptLst>
  <dgm:cxnLst>
    <dgm:cxn modelId="{01305855-FF7E-408B-AB03-EB90D01B7F79}" srcId="{71523CB5-3163-486C-9089-83584BA44604}" destId="{4071C75D-3DFE-4B5B-B8EB-2429756898BA}" srcOrd="1" destOrd="0" parTransId="{5F4F29F6-0DDE-4340-AB49-443BB17DE5BE}" sibTransId="{206688A4-4012-4191-ABF1-CEC8A8A9EB4E}"/>
    <dgm:cxn modelId="{872F256E-577E-4E5F-BDB3-4F3662978349}" type="presOf" srcId="{14B4E6D6-5D0C-41E1-85F0-020A5303E87C}" destId="{01DFFF5B-2DC9-43FF-B467-0513D7ECE767}" srcOrd="0" destOrd="0" presId="urn:microsoft.com/office/officeart/2005/8/layout/hierarchy1"/>
    <dgm:cxn modelId="{7B7F2B9F-C432-45C5-A5BC-CDA41870B72B}" srcId="{D0E76599-E3E9-4A4F-A829-C71B376AEEA8}" destId="{71523CB5-3163-486C-9089-83584BA44604}" srcOrd="0" destOrd="0" parTransId="{0130B726-30EE-4E6F-A1B4-DEC852D925F3}" sibTransId="{7C4BE0C4-3FEA-4D49-BFAA-2A8C749618A4}"/>
    <dgm:cxn modelId="{60527252-4638-491D-8886-B00AC2026918}" type="presOf" srcId="{D0E76599-E3E9-4A4F-A829-C71B376AEEA8}" destId="{28637AD7-B87B-41C9-B0F8-FF5CA308AE32}" srcOrd="0" destOrd="0" presId="urn:microsoft.com/office/officeart/2005/8/layout/hierarchy1"/>
    <dgm:cxn modelId="{921BBB4E-D1A3-47EF-A36D-4F86DE051969}" type="presOf" srcId="{4071C75D-3DFE-4B5B-B8EB-2429756898BA}" destId="{72229AE1-E0A3-4A49-B60A-17A9922A822B}" srcOrd="0" destOrd="0" presId="urn:microsoft.com/office/officeart/2005/8/layout/hierarchy1"/>
    <dgm:cxn modelId="{0B3183ED-3556-40BD-8752-996B4AABA5E4}" type="presOf" srcId="{71523CB5-3163-486C-9089-83584BA44604}" destId="{150C76F8-307F-433C-8CEF-46775DE54289}" srcOrd="0" destOrd="0" presId="urn:microsoft.com/office/officeart/2005/8/layout/hierarchy1"/>
    <dgm:cxn modelId="{D33609DD-5B75-4049-AD82-D51E53E696FE}" type="presOf" srcId="{5F4F29F6-0DDE-4340-AB49-443BB17DE5BE}" destId="{A65DE79D-AEED-473B-90F1-B57F6C41655D}" srcOrd="0" destOrd="0" presId="urn:microsoft.com/office/officeart/2005/8/layout/hierarchy1"/>
    <dgm:cxn modelId="{01366DF5-E8E0-4CD3-AB20-89385F3A2B83}" srcId="{71523CB5-3163-486C-9089-83584BA44604}" destId="{14B4E6D6-5D0C-41E1-85F0-020A5303E87C}" srcOrd="0" destOrd="0" parTransId="{E943ED14-DE1B-499A-895F-B29EFF1D68F3}" sibTransId="{3EC676AF-747C-4C89-8CBB-7925D42E92BC}"/>
    <dgm:cxn modelId="{1E192AC5-5E03-4B28-8500-C6E9F945408C}" type="presOf" srcId="{E943ED14-DE1B-499A-895F-B29EFF1D68F3}" destId="{939B866F-E839-4BA6-9192-24CD2EE02EE4}" srcOrd="0" destOrd="0" presId="urn:microsoft.com/office/officeart/2005/8/layout/hierarchy1"/>
    <dgm:cxn modelId="{1A1552ED-AB40-47AB-9284-24AE1C89557A}" type="presParOf" srcId="{28637AD7-B87B-41C9-B0F8-FF5CA308AE32}" destId="{47122C30-3A0A-4887-8E36-DAB476B3663C}" srcOrd="0" destOrd="0" presId="urn:microsoft.com/office/officeart/2005/8/layout/hierarchy1"/>
    <dgm:cxn modelId="{56E5117B-4811-4268-8B47-57368DECCF28}" type="presParOf" srcId="{47122C30-3A0A-4887-8E36-DAB476B3663C}" destId="{481D2EDD-5379-40D4-B693-E535CC3205F5}" srcOrd="0" destOrd="0" presId="urn:microsoft.com/office/officeart/2005/8/layout/hierarchy1"/>
    <dgm:cxn modelId="{F6013E2A-36D4-4D4F-A1AD-45ABFB6D2335}" type="presParOf" srcId="{481D2EDD-5379-40D4-B693-E535CC3205F5}" destId="{4F9C6448-66B6-47B2-9518-9FD421E77203}" srcOrd="0" destOrd="0" presId="urn:microsoft.com/office/officeart/2005/8/layout/hierarchy1"/>
    <dgm:cxn modelId="{FEE80492-CC1F-4EAC-B576-A5F13C11484C}" type="presParOf" srcId="{481D2EDD-5379-40D4-B693-E535CC3205F5}" destId="{150C76F8-307F-433C-8CEF-46775DE54289}" srcOrd="1" destOrd="0" presId="urn:microsoft.com/office/officeart/2005/8/layout/hierarchy1"/>
    <dgm:cxn modelId="{21046722-FC69-4EEC-BBD7-076A2CF2F5EC}" type="presParOf" srcId="{47122C30-3A0A-4887-8E36-DAB476B3663C}" destId="{DABCE758-CF1D-49D6-A498-6D42592B2E79}" srcOrd="1" destOrd="0" presId="urn:microsoft.com/office/officeart/2005/8/layout/hierarchy1"/>
    <dgm:cxn modelId="{10DFFA81-CDD2-4569-8F34-2C55A4A24A53}" type="presParOf" srcId="{DABCE758-CF1D-49D6-A498-6D42592B2E79}" destId="{939B866F-E839-4BA6-9192-24CD2EE02EE4}" srcOrd="0" destOrd="0" presId="urn:microsoft.com/office/officeart/2005/8/layout/hierarchy1"/>
    <dgm:cxn modelId="{55264876-BA64-4A28-8F48-53A4F358E610}" type="presParOf" srcId="{DABCE758-CF1D-49D6-A498-6D42592B2E79}" destId="{91FDB2F8-E342-48E1-A55E-1E3D01F81578}" srcOrd="1" destOrd="0" presId="urn:microsoft.com/office/officeart/2005/8/layout/hierarchy1"/>
    <dgm:cxn modelId="{B634FC62-BDDE-4DF4-A904-27ED67D2786F}" type="presParOf" srcId="{91FDB2F8-E342-48E1-A55E-1E3D01F81578}" destId="{8C8E543A-D032-4564-AA86-0DE3189C39A7}" srcOrd="0" destOrd="0" presId="urn:microsoft.com/office/officeart/2005/8/layout/hierarchy1"/>
    <dgm:cxn modelId="{261F2EB2-2BC7-4BB8-B70A-7CD5279AC8B3}" type="presParOf" srcId="{8C8E543A-D032-4564-AA86-0DE3189C39A7}" destId="{3784CD5D-F50E-457D-AF9E-E11AB36A08F4}" srcOrd="0" destOrd="0" presId="urn:microsoft.com/office/officeart/2005/8/layout/hierarchy1"/>
    <dgm:cxn modelId="{82FB3ADB-03E6-4AAA-B268-DD6FB4E8E63A}" type="presParOf" srcId="{8C8E543A-D032-4564-AA86-0DE3189C39A7}" destId="{01DFFF5B-2DC9-43FF-B467-0513D7ECE767}" srcOrd="1" destOrd="0" presId="urn:microsoft.com/office/officeart/2005/8/layout/hierarchy1"/>
    <dgm:cxn modelId="{56559D73-9088-4579-80CD-B905398D1D35}" type="presParOf" srcId="{91FDB2F8-E342-48E1-A55E-1E3D01F81578}" destId="{57A5C1A0-187A-48EF-A3FD-ADAEE5DBAB76}" srcOrd="1" destOrd="0" presId="urn:microsoft.com/office/officeart/2005/8/layout/hierarchy1"/>
    <dgm:cxn modelId="{8D69DAD8-ADD0-4CF7-B996-E362AD9ECF80}" type="presParOf" srcId="{DABCE758-CF1D-49D6-A498-6D42592B2E79}" destId="{A65DE79D-AEED-473B-90F1-B57F6C41655D}" srcOrd="2" destOrd="0" presId="urn:microsoft.com/office/officeart/2005/8/layout/hierarchy1"/>
    <dgm:cxn modelId="{970E7664-78EB-4432-B5B4-1FAF4FAE7291}" type="presParOf" srcId="{DABCE758-CF1D-49D6-A498-6D42592B2E79}" destId="{6F5A5BF3-D0E9-4598-B759-AF6BCE1C0B02}" srcOrd="3" destOrd="0" presId="urn:microsoft.com/office/officeart/2005/8/layout/hierarchy1"/>
    <dgm:cxn modelId="{3642E72B-690F-4C65-9FC8-A48B745C3211}" type="presParOf" srcId="{6F5A5BF3-D0E9-4598-B759-AF6BCE1C0B02}" destId="{FF06FC74-6528-4957-B489-DC8C4DCF81F7}" srcOrd="0" destOrd="0" presId="urn:microsoft.com/office/officeart/2005/8/layout/hierarchy1"/>
    <dgm:cxn modelId="{A3025DDF-3DB3-40DD-9149-41AB5452EB76}" type="presParOf" srcId="{FF06FC74-6528-4957-B489-DC8C4DCF81F7}" destId="{A47567FA-98A6-4FB1-863E-43ACD137D264}" srcOrd="0" destOrd="0" presId="urn:microsoft.com/office/officeart/2005/8/layout/hierarchy1"/>
    <dgm:cxn modelId="{90BB0689-7093-4E27-829B-55884ED3BD9E}" type="presParOf" srcId="{FF06FC74-6528-4957-B489-DC8C4DCF81F7}" destId="{72229AE1-E0A3-4A49-B60A-17A9922A822B}" srcOrd="1" destOrd="0" presId="urn:microsoft.com/office/officeart/2005/8/layout/hierarchy1"/>
    <dgm:cxn modelId="{70BD64A5-520E-4321-B4F2-DFE720E09460}" type="presParOf" srcId="{6F5A5BF3-D0E9-4598-B759-AF6BCE1C0B02}" destId="{96B38CD8-3C85-40C0-BB97-9D60A803CEC4}"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E76599-E3E9-4A4F-A829-C71B376AEEA8}" type="doc">
      <dgm:prSet loTypeId="urn:microsoft.com/office/officeart/2005/8/layout/hierarchy4" loCatId="hierarchy" qsTypeId="urn:microsoft.com/office/officeart/2005/8/quickstyle/simple3" qsCatId="simple" csTypeId="urn:microsoft.com/office/officeart/2005/8/colors/accent1_2" csCatId="accent1" phldr="1"/>
      <dgm:spPr/>
      <dgm:t>
        <a:bodyPr/>
        <a:lstStyle/>
        <a:p>
          <a:endParaRPr lang="en-US"/>
        </a:p>
      </dgm:t>
    </dgm:pt>
    <dgm:pt modelId="{71523CB5-3163-486C-9089-83584BA44604}">
      <dgm:prSet phldrT="[Text]" custT="1"/>
      <dgm:spPr/>
      <dgm:t>
        <a:bodyPr/>
        <a:lstStyle/>
        <a:p>
          <a:pPr rtl="1"/>
          <a:r>
            <a:rPr lang="ar-SA" sz="1800" b="1" dirty="0" smtClean="0">
              <a:latin typeface="Times New Roman" pitchFamily="18" charset="0"/>
              <a:cs typeface="Times New Roman" pitchFamily="18" charset="0"/>
            </a:rPr>
            <a:t>مصادر القانون التجاري</a:t>
          </a: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Sources of Commercial law</a:t>
          </a:r>
          <a:r>
            <a:rPr lang="ar-SA" sz="1800" b="1" dirty="0" smtClean="0">
              <a:latin typeface="Times New Roman" pitchFamily="18" charset="0"/>
              <a:cs typeface="Times New Roman" pitchFamily="18" charset="0"/>
            </a:rPr>
            <a:t> </a:t>
          </a:r>
          <a:endParaRPr lang="en-US" sz="1800" b="1" dirty="0">
            <a:solidFill>
              <a:srgbClr val="0070C0"/>
            </a:solidFill>
            <a:latin typeface="Times New Roman" pitchFamily="18" charset="0"/>
            <a:cs typeface="Times New Roman" pitchFamily="18" charset="0"/>
          </a:endParaRPr>
        </a:p>
      </dgm:t>
    </dgm:pt>
    <dgm:pt modelId="{0130B726-30EE-4E6F-A1B4-DEC852D925F3}" type="parTrans" cxnId="{7B7F2B9F-C432-45C5-A5BC-CDA41870B72B}">
      <dgm:prSet/>
      <dgm:spPr/>
      <dgm:t>
        <a:bodyPr/>
        <a:lstStyle/>
        <a:p>
          <a:endParaRPr lang="en-US" sz="1800">
            <a:latin typeface="Times New Roman" pitchFamily="18" charset="0"/>
            <a:cs typeface="Times New Roman" pitchFamily="18" charset="0"/>
          </a:endParaRPr>
        </a:p>
      </dgm:t>
    </dgm:pt>
    <dgm:pt modelId="{7C4BE0C4-3FEA-4D49-BFAA-2A8C749618A4}" type="sibTrans" cxnId="{7B7F2B9F-C432-45C5-A5BC-CDA41870B72B}">
      <dgm:prSet/>
      <dgm:spPr/>
      <dgm:t>
        <a:bodyPr/>
        <a:lstStyle/>
        <a:p>
          <a:endParaRPr lang="en-US" sz="1800">
            <a:latin typeface="Times New Roman" pitchFamily="18" charset="0"/>
            <a:cs typeface="Times New Roman" pitchFamily="18" charset="0"/>
          </a:endParaRPr>
        </a:p>
      </dgm:t>
    </dgm:pt>
    <dgm:pt modelId="{14B4E6D6-5D0C-41E1-85F0-020A5303E87C}">
      <dgm:prSet phldrT="[Text]" custT="1"/>
      <dgm:spPr/>
      <dgm:t>
        <a:bodyPr/>
        <a:lstStyle/>
        <a:p>
          <a:r>
            <a:rPr lang="ar-SA" sz="1800" b="1" dirty="0" smtClean="0">
              <a:latin typeface="Times New Roman" pitchFamily="18" charset="0"/>
              <a:cs typeface="Times New Roman" pitchFamily="18" charset="0"/>
            </a:rPr>
            <a:t>المصادر التفسيرية </a:t>
          </a:r>
          <a:endParaRPr lang="en-US" sz="1800" b="1" dirty="0">
            <a:latin typeface="Times New Roman" pitchFamily="18" charset="0"/>
            <a:cs typeface="Times New Roman" pitchFamily="18" charset="0"/>
          </a:endParaRPr>
        </a:p>
      </dgm:t>
    </dgm:pt>
    <dgm:pt modelId="{E943ED14-DE1B-499A-895F-B29EFF1D68F3}" type="parTrans" cxnId="{01366DF5-E8E0-4CD3-AB20-89385F3A2B83}">
      <dgm:prSet/>
      <dgm:spPr/>
      <dgm:t>
        <a:bodyPr/>
        <a:lstStyle/>
        <a:p>
          <a:endParaRPr lang="en-US" sz="1800">
            <a:latin typeface="Times New Roman" pitchFamily="18" charset="0"/>
            <a:cs typeface="Times New Roman" pitchFamily="18" charset="0"/>
          </a:endParaRPr>
        </a:p>
      </dgm:t>
    </dgm:pt>
    <dgm:pt modelId="{3EC676AF-747C-4C89-8CBB-7925D42E92BC}" type="sibTrans" cxnId="{01366DF5-E8E0-4CD3-AB20-89385F3A2B83}">
      <dgm:prSet/>
      <dgm:spPr/>
      <dgm:t>
        <a:bodyPr/>
        <a:lstStyle/>
        <a:p>
          <a:endParaRPr lang="en-US" sz="1800">
            <a:latin typeface="Times New Roman" pitchFamily="18" charset="0"/>
            <a:cs typeface="Times New Roman" pitchFamily="18" charset="0"/>
          </a:endParaRPr>
        </a:p>
      </dgm:t>
    </dgm:pt>
    <dgm:pt modelId="{4071C75D-3DFE-4B5B-B8EB-2429756898BA}">
      <dgm:prSet phldrT="[Text]" custT="1"/>
      <dgm:spPr/>
      <dgm:t>
        <a:bodyPr/>
        <a:lstStyle/>
        <a:p>
          <a:r>
            <a:rPr lang="ar-SA" sz="1800" b="1" dirty="0" smtClean="0">
              <a:latin typeface="Times New Roman" pitchFamily="18" charset="0"/>
              <a:cs typeface="Times New Roman" pitchFamily="18" charset="0"/>
            </a:rPr>
            <a:t>المصادر الرسمية </a:t>
          </a:r>
          <a:endParaRPr lang="en-US" sz="1800" b="1" dirty="0">
            <a:latin typeface="Times New Roman" pitchFamily="18" charset="0"/>
            <a:cs typeface="Times New Roman" pitchFamily="18" charset="0"/>
          </a:endParaRPr>
        </a:p>
      </dgm:t>
    </dgm:pt>
    <dgm:pt modelId="{206688A4-4012-4191-ABF1-CEC8A8A9EB4E}" type="sibTrans" cxnId="{01305855-FF7E-408B-AB03-EB90D01B7F79}">
      <dgm:prSet/>
      <dgm:spPr/>
      <dgm:t>
        <a:bodyPr/>
        <a:lstStyle/>
        <a:p>
          <a:endParaRPr lang="en-US" sz="1800">
            <a:latin typeface="Times New Roman" pitchFamily="18" charset="0"/>
            <a:cs typeface="Times New Roman" pitchFamily="18" charset="0"/>
          </a:endParaRPr>
        </a:p>
      </dgm:t>
    </dgm:pt>
    <dgm:pt modelId="{5F4F29F6-0DDE-4340-AB49-443BB17DE5BE}" type="parTrans" cxnId="{01305855-FF7E-408B-AB03-EB90D01B7F79}">
      <dgm:prSet/>
      <dgm:spPr/>
      <dgm:t>
        <a:bodyPr/>
        <a:lstStyle/>
        <a:p>
          <a:endParaRPr lang="en-US" sz="1800">
            <a:latin typeface="Times New Roman" pitchFamily="18" charset="0"/>
            <a:cs typeface="Times New Roman" pitchFamily="18" charset="0"/>
          </a:endParaRPr>
        </a:p>
      </dgm:t>
    </dgm:pt>
    <dgm:pt modelId="{F650E1AB-A63E-4358-A1DA-E7CBD694DDEE}">
      <dgm:prSet custT="1"/>
      <dgm:spPr/>
      <dgm:t>
        <a:bodyPr/>
        <a:lstStyle/>
        <a:p>
          <a:r>
            <a:rPr lang="ar-SA" sz="1800" dirty="0" smtClean="0">
              <a:latin typeface="Times New Roman" pitchFamily="18" charset="0"/>
              <a:cs typeface="Times New Roman" pitchFamily="18" charset="0"/>
            </a:rPr>
            <a:t>العرف التجاري </a:t>
          </a:r>
          <a:endParaRPr lang="en-US" sz="1800" dirty="0">
            <a:latin typeface="Times New Roman" pitchFamily="18" charset="0"/>
            <a:cs typeface="Times New Roman" pitchFamily="18" charset="0"/>
          </a:endParaRPr>
        </a:p>
      </dgm:t>
    </dgm:pt>
    <dgm:pt modelId="{E574E428-6B27-4B1E-AE3D-15706BE8A92F}" type="parTrans" cxnId="{FAA9E848-3FC5-4DFF-AE89-B0AAEC25F8AB}">
      <dgm:prSet/>
      <dgm:spPr/>
      <dgm:t>
        <a:bodyPr/>
        <a:lstStyle/>
        <a:p>
          <a:endParaRPr lang="en-US" sz="1800">
            <a:latin typeface="Times New Roman" pitchFamily="18" charset="0"/>
            <a:cs typeface="Times New Roman" pitchFamily="18" charset="0"/>
          </a:endParaRPr>
        </a:p>
      </dgm:t>
    </dgm:pt>
    <dgm:pt modelId="{4CC218FC-1EA0-412B-9609-97BCB3A1EE7F}" type="sibTrans" cxnId="{FAA9E848-3FC5-4DFF-AE89-B0AAEC25F8AB}">
      <dgm:prSet/>
      <dgm:spPr/>
      <dgm:t>
        <a:bodyPr/>
        <a:lstStyle/>
        <a:p>
          <a:endParaRPr lang="en-US" sz="1800">
            <a:latin typeface="Times New Roman" pitchFamily="18" charset="0"/>
            <a:cs typeface="Times New Roman" pitchFamily="18" charset="0"/>
          </a:endParaRPr>
        </a:p>
      </dgm:t>
    </dgm:pt>
    <dgm:pt modelId="{8175A315-1688-4A9E-8D0B-AAC82875E0A4}">
      <dgm:prSet custT="1"/>
      <dgm:spPr/>
      <dgm:t>
        <a:bodyPr/>
        <a:lstStyle/>
        <a:p>
          <a:r>
            <a:rPr lang="ar-SA" sz="1800" dirty="0" smtClean="0">
              <a:latin typeface="Times New Roman" pitchFamily="18" charset="0"/>
              <a:cs typeface="Times New Roman" pitchFamily="18" charset="0"/>
            </a:rPr>
            <a:t>الشريعة الاسلامية </a:t>
          </a:r>
          <a:endParaRPr lang="en-US" sz="1800" dirty="0">
            <a:latin typeface="Times New Roman" pitchFamily="18" charset="0"/>
            <a:cs typeface="Times New Roman" pitchFamily="18" charset="0"/>
          </a:endParaRPr>
        </a:p>
      </dgm:t>
    </dgm:pt>
    <dgm:pt modelId="{0B61FA5B-E822-49A5-A7F9-65FBDE4BCADA}" type="parTrans" cxnId="{909CDD3F-1F25-4028-889D-B16E15F39C24}">
      <dgm:prSet/>
      <dgm:spPr/>
      <dgm:t>
        <a:bodyPr/>
        <a:lstStyle/>
        <a:p>
          <a:endParaRPr lang="en-US" sz="1800">
            <a:latin typeface="Times New Roman" pitchFamily="18" charset="0"/>
            <a:cs typeface="Times New Roman" pitchFamily="18" charset="0"/>
          </a:endParaRPr>
        </a:p>
      </dgm:t>
    </dgm:pt>
    <dgm:pt modelId="{FDBBC7BC-FD97-4963-8F0C-EBDE232D51D6}" type="sibTrans" cxnId="{909CDD3F-1F25-4028-889D-B16E15F39C24}">
      <dgm:prSet/>
      <dgm:spPr/>
      <dgm:t>
        <a:bodyPr/>
        <a:lstStyle/>
        <a:p>
          <a:endParaRPr lang="en-US" sz="1800">
            <a:latin typeface="Times New Roman" pitchFamily="18" charset="0"/>
            <a:cs typeface="Times New Roman" pitchFamily="18" charset="0"/>
          </a:endParaRPr>
        </a:p>
      </dgm:t>
    </dgm:pt>
    <dgm:pt modelId="{F7277CE5-A20F-4E36-84F4-108930323B2E}">
      <dgm:prSet custT="1"/>
      <dgm:spPr/>
      <dgm:t>
        <a:bodyPr/>
        <a:lstStyle/>
        <a:p>
          <a:r>
            <a:rPr lang="ar-SA" sz="1800" dirty="0" smtClean="0">
              <a:latin typeface="Times New Roman" pitchFamily="18" charset="0"/>
              <a:cs typeface="Times New Roman" pitchFamily="18" charset="0"/>
            </a:rPr>
            <a:t>التشريع التجاري </a:t>
          </a:r>
          <a:endParaRPr lang="en-US" sz="1800" dirty="0">
            <a:latin typeface="Times New Roman" pitchFamily="18" charset="0"/>
            <a:cs typeface="Times New Roman" pitchFamily="18" charset="0"/>
          </a:endParaRPr>
        </a:p>
      </dgm:t>
    </dgm:pt>
    <dgm:pt modelId="{78CE2D2C-4614-43D5-A3EE-E6E42C640B20}" type="parTrans" cxnId="{622D315F-9A8B-40AD-9F19-659DD56DE719}">
      <dgm:prSet/>
      <dgm:spPr/>
      <dgm:t>
        <a:bodyPr/>
        <a:lstStyle/>
        <a:p>
          <a:endParaRPr lang="en-US" sz="1800">
            <a:latin typeface="Times New Roman" pitchFamily="18" charset="0"/>
            <a:cs typeface="Times New Roman" pitchFamily="18" charset="0"/>
          </a:endParaRPr>
        </a:p>
      </dgm:t>
    </dgm:pt>
    <dgm:pt modelId="{DACE48A1-1F11-4F34-AC03-ED1E6D221541}" type="sibTrans" cxnId="{622D315F-9A8B-40AD-9F19-659DD56DE719}">
      <dgm:prSet/>
      <dgm:spPr/>
      <dgm:t>
        <a:bodyPr/>
        <a:lstStyle/>
        <a:p>
          <a:endParaRPr lang="en-US" sz="1800">
            <a:latin typeface="Times New Roman" pitchFamily="18" charset="0"/>
            <a:cs typeface="Times New Roman" pitchFamily="18" charset="0"/>
          </a:endParaRPr>
        </a:p>
      </dgm:t>
    </dgm:pt>
    <dgm:pt modelId="{5D80276E-9259-4350-AFB1-441109523747}">
      <dgm:prSet custT="1"/>
      <dgm:spPr/>
      <dgm:t>
        <a:bodyPr/>
        <a:lstStyle/>
        <a:p>
          <a:r>
            <a:rPr lang="ar-SA" sz="1800" dirty="0" smtClean="0">
              <a:latin typeface="Times New Roman" pitchFamily="18" charset="0"/>
              <a:cs typeface="Times New Roman" pitchFamily="18" charset="0"/>
            </a:rPr>
            <a:t>العادة التجارية </a:t>
          </a:r>
          <a:endParaRPr lang="en-US" sz="1800" dirty="0">
            <a:latin typeface="Times New Roman" pitchFamily="18" charset="0"/>
            <a:cs typeface="Times New Roman" pitchFamily="18" charset="0"/>
          </a:endParaRPr>
        </a:p>
      </dgm:t>
    </dgm:pt>
    <dgm:pt modelId="{78460362-4CFE-4311-B7D6-F6B35120F21B}" type="parTrans" cxnId="{D698A467-5EF8-40F7-9E10-4A102F002E04}">
      <dgm:prSet/>
      <dgm:spPr/>
      <dgm:t>
        <a:bodyPr/>
        <a:lstStyle/>
        <a:p>
          <a:endParaRPr lang="en-US" sz="1800">
            <a:latin typeface="Times New Roman" pitchFamily="18" charset="0"/>
            <a:cs typeface="Times New Roman" pitchFamily="18" charset="0"/>
          </a:endParaRPr>
        </a:p>
      </dgm:t>
    </dgm:pt>
    <dgm:pt modelId="{93D4E1C7-431C-4287-8864-DB94BCB3671A}" type="sibTrans" cxnId="{D698A467-5EF8-40F7-9E10-4A102F002E04}">
      <dgm:prSet/>
      <dgm:spPr/>
      <dgm:t>
        <a:bodyPr/>
        <a:lstStyle/>
        <a:p>
          <a:endParaRPr lang="en-US" sz="1800">
            <a:latin typeface="Times New Roman" pitchFamily="18" charset="0"/>
            <a:cs typeface="Times New Roman" pitchFamily="18" charset="0"/>
          </a:endParaRPr>
        </a:p>
      </dgm:t>
    </dgm:pt>
    <dgm:pt modelId="{AC108234-8461-4163-9BE3-4064BA809732}">
      <dgm:prSet custT="1"/>
      <dgm:spPr/>
      <dgm:t>
        <a:bodyPr/>
        <a:lstStyle/>
        <a:p>
          <a:r>
            <a:rPr lang="ar-SA" sz="1800" dirty="0" smtClean="0">
              <a:latin typeface="Times New Roman" pitchFamily="18" charset="0"/>
              <a:cs typeface="Times New Roman" pitchFamily="18" charset="0"/>
            </a:rPr>
            <a:t>الفقه</a:t>
          </a:r>
          <a:endParaRPr lang="en-US" sz="1800" dirty="0">
            <a:latin typeface="Times New Roman" pitchFamily="18" charset="0"/>
            <a:cs typeface="Times New Roman" pitchFamily="18" charset="0"/>
          </a:endParaRPr>
        </a:p>
      </dgm:t>
    </dgm:pt>
    <dgm:pt modelId="{AE0047C3-03B5-44F3-8251-59C242A8C29C}" type="parTrans" cxnId="{AD29C265-4258-4027-A6EF-1F2005A55E26}">
      <dgm:prSet/>
      <dgm:spPr/>
      <dgm:t>
        <a:bodyPr/>
        <a:lstStyle/>
        <a:p>
          <a:endParaRPr lang="en-US" sz="1800">
            <a:latin typeface="Times New Roman" pitchFamily="18" charset="0"/>
            <a:cs typeface="Times New Roman" pitchFamily="18" charset="0"/>
          </a:endParaRPr>
        </a:p>
      </dgm:t>
    </dgm:pt>
    <dgm:pt modelId="{42CA9B4C-C947-4225-A3B6-0AC0F2538052}" type="sibTrans" cxnId="{AD29C265-4258-4027-A6EF-1F2005A55E26}">
      <dgm:prSet/>
      <dgm:spPr/>
      <dgm:t>
        <a:bodyPr/>
        <a:lstStyle/>
        <a:p>
          <a:endParaRPr lang="en-US" sz="1800">
            <a:latin typeface="Times New Roman" pitchFamily="18" charset="0"/>
            <a:cs typeface="Times New Roman" pitchFamily="18" charset="0"/>
          </a:endParaRPr>
        </a:p>
      </dgm:t>
    </dgm:pt>
    <dgm:pt modelId="{475F8EA9-66B7-49BB-A250-000944E2262C}">
      <dgm:prSet custT="1"/>
      <dgm:spPr/>
      <dgm:t>
        <a:bodyPr/>
        <a:lstStyle/>
        <a:p>
          <a:r>
            <a:rPr lang="ar-SA" sz="1800" dirty="0" smtClean="0">
              <a:latin typeface="Times New Roman" pitchFamily="18" charset="0"/>
              <a:cs typeface="Times New Roman" pitchFamily="18" charset="0"/>
            </a:rPr>
            <a:t>القضاء </a:t>
          </a:r>
          <a:endParaRPr lang="en-US" sz="1800" dirty="0">
            <a:latin typeface="Times New Roman" pitchFamily="18" charset="0"/>
            <a:cs typeface="Times New Roman" pitchFamily="18" charset="0"/>
          </a:endParaRPr>
        </a:p>
      </dgm:t>
    </dgm:pt>
    <dgm:pt modelId="{37F0241D-7C1F-4FDC-BDE0-2F828ACBC8DD}" type="parTrans" cxnId="{5A0759D5-532D-4C29-BB2D-ABDD055AD050}">
      <dgm:prSet/>
      <dgm:spPr/>
      <dgm:t>
        <a:bodyPr/>
        <a:lstStyle/>
        <a:p>
          <a:endParaRPr lang="en-US" sz="1800">
            <a:latin typeface="Times New Roman" pitchFamily="18" charset="0"/>
            <a:cs typeface="Times New Roman" pitchFamily="18" charset="0"/>
          </a:endParaRPr>
        </a:p>
      </dgm:t>
    </dgm:pt>
    <dgm:pt modelId="{89B9D190-72BF-4D6E-96B6-ED18F56AD2B3}" type="sibTrans" cxnId="{5A0759D5-532D-4C29-BB2D-ABDD055AD050}">
      <dgm:prSet/>
      <dgm:spPr/>
      <dgm:t>
        <a:bodyPr/>
        <a:lstStyle/>
        <a:p>
          <a:endParaRPr lang="en-US" sz="1800">
            <a:latin typeface="Times New Roman" pitchFamily="18" charset="0"/>
            <a:cs typeface="Times New Roman" pitchFamily="18" charset="0"/>
          </a:endParaRPr>
        </a:p>
      </dgm:t>
    </dgm:pt>
    <dgm:pt modelId="{5F8FEDFE-585C-4CE0-9911-0C391B944476}" type="pres">
      <dgm:prSet presAssocID="{D0E76599-E3E9-4A4F-A829-C71B376AEEA8}" presName="Name0" presStyleCnt="0">
        <dgm:presLayoutVars>
          <dgm:chPref val="1"/>
          <dgm:dir/>
          <dgm:animOne val="branch"/>
          <dgm:animLvl val="lvl"/>
          <dgm:resizeHandles/>
        </dgm:presLayoutVars>
      </dgm:prSet>
      <dgm:spPr/>
      <dgm:t>
        <a:bodyPr/>
        <a:lstStyle/>
        <a:p>
          <a:endParaRPr lang="en-US"/>
        </a:p>
      </dgm:t>
    </dgm:pt>
    <dgm:pt modelId="{0CDF9E6D-08E1-4752-A154-A0BB933ED866}" type="pres">
      <dgm:prSet presAssocID="{71523CB5-3163-486C-9089-83584BA44604}" presName="vertOne" presStyleCnt="0"/>
      <dgm:spPr/>
    </dgm:pt>
    <dgm:pt modelId="{376934B0-3B00-4EC5-B7AC-A7436A9B713E}" type="pres">
      <dgm:prSet presAssocID="{71523CB5-3163-486C-9089-83584BA44604}" presName="txOne" presStyleLbl="node0" presStyleIdx="0" presStyleCnt="1">
        <dgm:presLayoutVars>
          <dgm:chPref val="3"/>
        </dgm:presLayoutVars>
      </dgm:prSet>
      <dgm:spPr/>
      <dgm:t>
        <a:bodyPr/>
        <a:lstStyle/>
        <a:p>
          <a:endParaRPr lang="en-US"/>
        </a:p>
      </dgm:t>
    </dgm:pt>
    <dgm:pt modelId="{5ECE20C4-F39F-4961-95FE-CCEBA2DC0221}" type="pres">
      <dgm:prSet presAssocID="{71523CB5-3163-486C-9089-83584BA44604}" presName="parTransOne" presStyleCnt="0"/>
      <dgm:spPr/>
    </dgm:pt>
    <dgm:pt modelId="{58BD867F-5883-4535-B099-E973A74348D2}" type="pres">
      <dgm:prSet presAssocID="{71523CB5-3163-486C-9089-83584BA44604}" presName="horzOne" presStyleCnt="0"/>
      <dgm:spPr/>
    </dgm:pt>
    <dgm:pt modelId="{D3519A2E-DCBE-4F46-983D-9909241B972E}" type="pres">
      <dgm:prSet presAssocID="{14B4E6D6-5D0C-41E1-85F0-020A5303E87C}" presName="vertTwo" presStyleCnt="0"/>
      <dgm:spPr/>
    </dgm:pt>
    <dgm:pt modelId="{79DA17A8-C20C-4B80-AD84-79F342185C6E}" type="pres">
      <dgm:prSet presAssocID="{14B4E6D6-5D0C-41E1-85F0-020A5303E87C}" presName="txTwo" presStyleLbl="node2" presStyleIdx="0" presStyleCnt="2">
        <dgm:presLayoutVars>
          <dgm:chPref val="3"/>
        </dgm:presLayoutVars>
      </dgm:prSet>
      <dgm:spPr/>
      <dgm:t>
        <a:bodyPr/>
        <a:lstStyle/>
        <a:p>
          <a:endParaRPr lang="en-US"/>
        </a:p>
      </dgm:t>
    </dgm:pt>
    <dgm:pt modelId="{A452E531-E167-47E5-89F8-12E81B7F8D4F}" type="pres">
      <dgm:prSet presAssocID="{14B4E6D6-5D0C-41E1-85F0-020A5303E87C}" presName="parTransTwo" presStyleCnt="0"/>
      <dgm:spPr/>
    </dgm:pt>
    <dgm:pt modelId="{7B38E05F-6DC2-4167-A492-31F52AA18A98}" type="pres">
      <dgm:prSet presAssocID="{14B4E6D6-5D0C-41E1-85F0-020A5303E87C}" presName="horzTwo" presStyleCnt="0"/>
      <dgm:spPr/>
    </dgm:pt>
    <dgm:pt modelId="{FC8E6BB8-4A4E-41AC-BCAA-56B7BF430894}" type="pres">
      <dgm:prSet presAssocID="{AC108234-8461-4163-9BE3-4064BA809732}" presName="vertThree" presStyleCnt="0"/>
      <dgm:spPr/>
    </dgm:pt>
    <dgm:pt modelId="{C605D4C3-34D2-4BA2-876A-674C423B6F0B}" type="pres">
      <dgm:prSet presAssocID="{AC108234-8461-4163-9BE3-4064BA809732}" presName="txThree" presStyleLbl="node3" presStyleIdx="0" presStyleCnt="6">
        <dgm:presLayoutVars>
          <dgm:chPref val="3"/>
        </dgm:presLayoutVars>
      </dgm:prSet>
      <dgm:spPr/>
      <dgm:t>
        <a:bodyPr/>
        <a:lstStyle/>
        <a:p>
          <a:endParaRPr lang="en-US"/>
        </a:p>
      </dgm:t>
    </dgm:pt>
    <dgm:pt modelId="{1BF1C95A-76C4-4D88-B93A-BF4496E2DB4E}" type="pres">
      <dgm:prSet presAssocID="{AC108234-8461-4163-9BE3-4064BA809732}" presName="horzThree" presStyleCnt="0"/>
      <dgm:spPr/>
    </dgm:pt>
    <dgm:pt modelId="{5C2C066D-37E1-460F-9298-9503B56377D4}" type="pres">
      <dgm:prSet presAssocID="{42CA9B4C-C947-4225-A3B6-0AC0F2538052}" presName="sibSpaceThree" presStyleCnt="0"/>
      <dgm:spPr/>
    </dgm:pt>
    <dgm:pt modelId="{A472915D-1018-4899-A413-BEDB38A74181}" type="pres">
      <dgm:prSet presAssocID="{475F8EA9-66B7-49BB-A250-000944E2262C}" presName="vertThree" presStyleCnt="0"/>
      <dgm:spPr/>
    </dgm:pt>
    <dgm:pt modelId="{4188FEC4-636E-420A-A50D-DC5A0BB0E13D}" type="pres">
      <dgm:prSet presAssocID="{475F8EA9-66B7-49BB-A250-000944E2262C}" presName="txThree" presStyleLbl="node3" presStyleIdx="1" presStyleCnt="6">
        <dgm:presLayoutVars>
          <dgm:chPref val="3"/>
        </dgm:presLayoutVars>
      </dgm:prSet>
      <dgm:spPr/>
      <dgm:t>
        <a:bodyPr/>
        <a:lstStyle/>
        <a:p>
          <a:endParaRPr lang="en-US"/>
        </a:p>
      </dgm:t>
    </dgm:pt>
    <dgm:pt modelId="{C9EE31D4-BFBA-40BB-9F1F-99C3BF64A1FF}" type="pres">
      <dgm:prSet presAssocID="{475F8EA9-66B7-49BB-A250-000944E2262C}" presName="horzThree" presStyleCnt="0"/>
      <dgm:spPr/>
    </dgm:pt>
    <dgm:pt modelId="{F2C5A191-9894-4F16-A994-15BCC6B2E2EE}" type="pres">
      <dgm:prSet presAssocID="{3EC676AF-747C-4C89-8CBB-7925D42E92BC}" presName="sibSpaceTwo" presStyleCnt="0"/>
      <dgm:spPr/>
    </dgm:pt>
    <dgm:pt modelId="{00733C9D-B71E-4A4F-A1AC-AE87BD4DC775}" type="pres">
      <dgm:prSet presAssocID="{4071C75D-3DFE-4B5B-B8EB-2429756898BA}" presName="vertTwo" presStyleCnt="0"/>
      <dgm:spPr/>
    </dgm:pt>
    <dgm:pt modelId="{2CE7C106-0B51-4EAD-A958-E58AFD567C9A}" type="pres">
      <dgm:prSet presAssocID="{4071C75D-3DFE-4B5B-B8EB-2429756898BA}" presName="txTwo" presStyleLbl="node2" presStyleIdx="1" presStyleCnt="2">
        <dgm:presLayoutVars>
          <dgm:chPref val="3"/>
        </dgm:presLayoutVars>
      </dgm:prSet>
      <dgm:spPr/>
      <dgm:t>
        <a:bodyPr/>
        <a:lstStyle/>
        <a:p>
          <a:endParaRPr lang="en-US"/>
        </a:p>
      </dgm:t>
    </dgm:pt>
    <dgm:pt modelId="{7D63EA30-3927-459B-B7AE-05F5E8E54404}" type="pres">
      <dgm:prSet presAssocID="{4071C75D-3DFE-4B5B-B8EB-2429756898BA}" presName="parTransTwo" presStyleCnt="0"/>
      <dgm:spPr/>
    </dgm:pt>
    <dgm:pt modelId="{6926B0EC-D654-4CA9-B2DA-BBCE2CAA3FF0}" type="pres">
      <dgm:prSet presAssocID="{4071C75D-3DFE-4B5B-B8EB-2429756898BA}" presName="horzTwo" presStyleCnt="0"/>
      <dgm:spPr/>
    </dgm:pt>
    <dgm:pt modelId="{E2A84137-D6B3-4890-BF00-57783A1A29D0}" type="pres">
      <dgm:prSet presAssocID="{5D80276E-9259-4350-AFB1-441109523747}" presName="vertThree" presStyleCnt="0"/>
      <dgm:spPr/>
    </dgm:pt>
    <dgm:pt modelId="{C4E4A398-02FA-4D1F-B6F5-BD66EB4A784A}" type="pres">
      <dgm:prSet presAssocID="{5D80276E-9259-4350-AFB1-441109523747}" presName="txThree" presStyleLbl="node3" presStyleIdx="2" presStyleCnt="6">
        <dgm:presLayoutVars>
          <dgm:chPref val="3"/>
        </dgm:presLayoutVars>
      </dgm:prSet>
      <dgm:spPr/>
      <dgm:t>
        <a:bodyPr/>
        <a:lstStyle/>
        <a:p>
          <a:endParaRPr lang="en-US"/>
        </a:p>
      </dgm:t>
    </dgm:pt>
    <dgm:pt modelId="{131ECBC5-50D0-409F-8026-0A963CBFEDE6}" type="pres">
      <dgm:prSet presAssocID="{5D80276E-9259-4350-AFB1-441109523747}" presName="horzThree" presStyleCnt="0"/>
      <dgm:spPr/>
    </dgm:pt>
    <dgm:pt modelId="{1A79066A-0923-4DC9-8B61-0C8F862770CE}" type="pres">
      <dgm:prSet presAssocID="{93D4E1C7-431C-4287-8864-DB94BCB3671A}" presName="sibSpaceThree" presStyleCnt="0"/>
      <dgm:spPr/>
    </dgm:pt>
    <dgm:pt modelId="{25532F8E-5525-40B5-A3FE-C13410103DF5}" type="pres">
      <dgm:prSet presAssocID="{F650E1AB-A63E-4358-A1DA-E7CBD694DDEE}" presName="vertThree" presStyleCnt="0"/>
      <dgm:spPr/>
    </dgm:pt>
    <dgm:pt modelId="{FAA12213-4B9D-4109-BF44-52A4FD249E33}" type="pres">
      <dgm:prSet presAssocID="{F650E1AB-A63E-4358-A1DA-E7CBD694DDEE}" presName="txThree" presStyleLbl="node3" presStyleIdx="3" presStyleCnt="6">
        <dgm:presLayoutVars>
          <dgm:chPref val="3"/>
        </dgm:presLayoutVars>
      </dgm:prSet>
      <dgm:spPr/>
      <dgm:t>
        <a:bodyPr/>
        <a:lstStyle/>
        <a:p>
          <a:endParaRPr lang="en-US"/>
        </a:p>
      </dgm:t>
    </dgm:pt>
    <dgm:pt modelId="{833DCF7F-A9E9-4B59-BAE0-8DAA5F223E1A}" type="pres">
      <dgm:prSet presAssocID="{F650E1AB-A63E-4358-A1DA-E7CBD694DDEE}" presName="horzThree" presStyleCnt="0"/>
      <dgm:spPr/>
    </dgm:pt>
    <dgm:pt modelId="{FEABBC0A-6897-4CC4-9EEA-B6DA64430234}" type="pres">
      <dgm:prSet presAssocID="{4CC218FC-1EA0-412B-9609-97BCB3A1EE7F}" presName="sibSpaceThree" presStyleCnt="0"/>
      <dgm:spPr/>
    </dgm:pt>
    <dgm:pt modelId="{C5A7C487-F700-4E48-8E1D-7D2D42A22F17}" type="pres">
      <dgm:prSet presAssocID="{8175A315-1688-4A9E-8D0B-AAC82875E0A4}" presName="vertThree" presStyleCnt="0"/>
      <dgm:spPr/>
    </dgm:pt>
    <dgm:pt modelId="{9264B5FB-7856-405F-860A-DCB126861475}" type="pres">
      <dgm:prSet presAssocID="{8175A315-1688-4A9E-8D0B-AAC82875E0A4}" presName="txThree" presStyleLbl="node3" presStyleIdx="4" presStyleCnt="6">
        <dgm:presLayoutVars>
          <dgm:chPref val="3"/>
        </dgm:presLayoutVars>
      </dgm:prSet>
      <dgm:spPr/>
      <dgm:t>
        <a:bodyPr/>
        <a:lstStyle/>
        <a:p>
          <a:endParaRPr lang="en-US"/>
        </a:p>
      </dgm:t>
    </dgm:pt>
    <dgm:pt modelId="{1C27A3EB-080E-4E2B-991E-7D3786BED110}" type="pres">
      <dgm:prSet presAssocID="{8175A315-1688-4A9E-8D0B-AAC82875E0A4}" presName="horzThree" presStyleCnt="0"/>
      <dgm:spPr/>
    </dgm:pt>
    <dgm:pt modelId="{3D5DCEFE-56C4-415A-BA5B-2681FB9C25F9}" type="pres">
      <dgm:prSet presAssocID="{FDBBC7BC-FD97-4963-8F0C-EBDE232D51D6}" presName="sibSpaceThree" presStyleCnt="0"/>
      <dgm:spPr/>
    </dgm:pt>
    <dgm:pt modelId="{6374289E-3D90-482C-B0E5-E2B7961461BD}" type="pres">
      <dgm:prSet presAssocID="{F7277CE5-A20F-4E36-84F4-108930323B2E}" presName="vertThree" presStyleCnt="0"/>
      <dgm:spPr/>
    </dgm:pt>
    <dgm:pt modelId="{47DFBDC1-03E0-480D-8E50-06797AE5202D}" type="pres">
      <dgm:prSet presAssocID="{F7277CE5-A20F-4E36-84F4-108930323B2E}" presName="txThree" presStyleLbl="node3" presStyleIdx="5" presStyleCnt="6">
        <dgm:presLayoutVars>
          <dgm:chPref val="3"/>
        </dgm:presLayoutVars>
      </dgm:prSet>
      <dgm:spPr/>
      <dgm:t>
        <a:bodyPr/>
        <a:lstStyle/>
        <a:p>
          <a:endParaRPr lang="en-US"/>
        </a:p>
      </dgm:t>
    </dgm:pt>
    <dgm:pt modelId="{F39397F1-EC17-4B19-A7FE-CF7FF7A1839D}" type="pres">
      <dgm:prSet presAssocID="{F7277CE5-A20F-4E36-84F4-108930323B2E}" presName="horzThree" presStyleCnt="0"/>
      <dgm:spPr/>
    </dgm:pt>
  </dgm:ptLst>
  <dgm:cxnLst>
    <dgm:cxn modelId="{909CDD3F-1F25-4028-889D-B16E15F39C24}" srcId="{4071C75D-3DFE-4B5B-B8EB-2429756898BA}" destId="{8175A315-1688-4A9E-8D0B-AAC82875E0A4}" srcOrd="2" destOrd="0" parTransId="{0B61FA5B-E822-49A5-A7F9-65FBDE4BCADA}" sibTransId="{FDBBC7BC-FD97-4963-8F0C-EBDE232D51D6}"/>
    <dgm:cxn modelId="{AD29C265-4258-4027-A6EF-1F2005A55E26}" srcId="{14B4E6D6-5D0C-41E1-85F0-020A5303E87C}" destId="{AC108234-8461-4163-9BE3-4064BA809732}" srcOrd="0" destOrd="0" parTransId="{AE0047C3-03B5-44F3-8251-59C242A8C29C}" sibTransId="{42CA9B4C-C947-4225-A3B6-0AC0F2538052}"/>
    <dgm:cxn modelId="{13E3D29C-1997-4DE6-8FC0-35DC02AB0EDF}" type="presOf" srcId="{F7277CE5-A20F-4E36-84F4-108930323B2E}" destId="{47DFBDC1-03E0-480D-8E50-06797AE5202D}" srcOrd="0" destOrd="0" presId="urn:microsoft.com/office/officeart/2005/8/layout/hierarchy4"/>
    <dgm:cxn modelId="{4E4BB713-2739-4367-965A-E1DB745DF17F}" type="presOf" srcId="{71523CB5-3163-486C-9089-83584BA44604}" destId="{376934B0-3B00-4EC5-B7AC-A7436A9B713E}" srcOrd="0" destOrd="0" presId="urn:microsoft.com/office/officeart/2005/8/layout/hierarchy4"/>
    <dgm:cxn modelId="{7B7F2B9F-C432-45C5-A5BC-CDA41870B72B}" srcId="{D0E76599-E3E9-4A4F-A829-C71B376AEEA8}" destId="{71523CB5-3163-486C-9089-83584BA44604}" srcOrd="0" destOrd="0" parTransId="{0130B726-30EE-4E6F-A1B4-DEC852D925F3}" sibTransId="{7C4BE0C4-3FEA-4D49-BFAA-2A8C749618A4}"/>
    <dgm:cxn modelId="{1D646234-BEE9-4F59-ACDF-61A8EAAADFB6}" type="presOf" srcId="{5D80276E-9259-4350-AFB1-441109523747}" destId="{C4E4A398-02FA-4D1F-B6F5-BD66EB4A784A}" srcOrd="0" destOrd="0" presId="urn:microsoft.com/office/officeart/2005/8/layout/hierarchy4"/>
    <dgm:cxn modelId="{01305855-FF7E-408B-AB03-EB90D01B7F79}" srcId="{71523CB5-3163-486C-9089-83584BA44604}" destId="{4071C75D-3DFE-4B5B-B8EB-2429756898BA}" srcOrd="1" destOrd="0" parTransId="{5F4F29F6-0DDE-4340-AB49-443BB17DE5BE}" sibTransId="{206688A4-4012-4191-ABF1-CEC8A8A9EB4E}"/>
    <dgm:cxn modelId="{4D8C3680-E482-46D7-9FA1-801B3F2E5430}" type="presOf" srcId="{F650E1AB-A63E-4358-A1DA-E7CBD694DDEE}" destId="{FAA12213-4B9D-4109-BF44-52A4FD249E33}" srcOrd="0" destOrd="0" presId="urn:microsoft.com/office/officeart/2005/8/layout/hierarchy4"/>
    <dgm:cxn modelId="{158C1561-ABA1-492E-9B18-0CB323EDADF8}" type="presOf" srcId="{AC108234-8461-4163-9BE3-4064BA809732}" destId="{C605D4C3-34D2-4BA2-876A-674C423B6F0B}" srcOrd="0" destOrd="0" presId="urn:microsoft.com/office/officeart/2005/8/layout/hierarchy4"/>
    <dgm:cxn modelId="{B039A089-8DA0-41CB-9044-2D672B3EA478}" type="presOf" srcId="{4071C75D-3DFE-4B5B-B8EB-2429756898BA}" destId="{2CE7C106-0B51-4EAD-A958-E58AFD567C9A}" srcOrd="0" destOrd="0" presId="urn:microsoft.com/office/officeart/2005/8/layout/hierarchy4"/>
    <dgm:cxn modelId="{622D315F-9A8B-40AD-9F19-659DD56DE719}" srcId="{4071C75D-3DFE-4B5B-B8EB-2429756898BA}" destId="{F7277CE5-A20F-4E36-84F4-108930323B2E}" srcOrd="3" destOrd="0" parTransId="{78CE2D2C-4614-43D5-A3EE-E6E42C640B20}" sibTransId="{DACE48A1-1F11-4F34-AC03-ED1E6D221541}"/>
    <dgm:cxn modelId="{87351997-F433-41D5-B81A-74149707FA4C}" type="presOf" srcId="{14B4E6D6-5D0C-41E1-85F0-020A5303E87C}" destId="{79DA17A8-C20C-4B80-AD84-79F342185C6E}" srcOrd="0" destOrd="0" presId="urn:microsoft.com/office/officeart/2005/8/layout/hierarchy4"/>
    <dgm:cxn modelId="{E9C3CECD-734A-4ADA-A094-2A19F36A38D0}" type="presOf" srcId="{D0E76599-E3E9-4A4F-A829-C71B376AEEA8}" destId="{5F8FEDFE-585C-4CE0-9911-0C391B944476}" srcOrd="0" destOrd="0" presId="urn:microsoft.com/office/officeart/2005/8/layout/hierarchy4"/>
    <dgm:cxn modelId="{888BFFB7-FC20-426F-9D25-758F504EEBB8}" type="presOf" srcId="{8175A315-1688-4A9E-8D0B-AAC82875E0A4}" destId="{9264B5FB-7856-405F-860A-DCB126861475}" srcOrd="0" destOrd="0" presId="urn:microsoft.com/office/officeart/2005/8/layout/hierarchy4"/>
    <dgm:cxn modelId="{5A0759D5-532D-4C29-BB2D-ABDD055AD050}" srcId="{14B4E6D6-5D0C-41E1-85F0-020A5303E87C}" destId="{475F8EA9-66B7-49BB-A250-000944E2262C}" srcOrd="1" destOrd="0" parTransId="{37F0241D-7C1F-4FDC-BDE0-2F828ACBC8DD}" sibTransId="{89B9D190-72BF-4D6E-96B6-ED18F56AD2B3}"/>
    <dgm:cxn modelId="{01366DF5-E8E0-4CD3-AB20-89385F3A2B83}" srcId="{71523CB5-3163-486C-9089-83584BA44604}" destId="{14B4E6D6-5D0C-41E1-85F0-020A5303E87C}" srcOrd="0" destOrd="0" parTransId="{E943ED14-DE1B-499A-895F-B29EFF1D68F3}" sibTransId="{3EC676AF-747C-4C89-8CBB-7925D42E92BC}"/>
    <dgm:cxn modelId="{D698A467-5EF8-40F7-9E10-4A102F002E04}" srcId="{4071C75D-3DFE-4B5B-B8EB-2429756898BA}" destId="{5D80276E-9259-4350-AFB1-441109523747}" srcOrd="0" destOrd="0" parTransId="{78460362-4CFE-4311-B7D6-F6B35120F21B}" sibTransId="{93D4E1C7-431C-4287-8864-DB94BCB3671A}"/>
    <dgm:cxn modelId="{747A2FEC-D28A-45EF-A0BC-CB10D7075709}" type="presOf" srcId="{475F8EA9-66B7-49BB-A250-000944E2262C}" destId="{4188FEC4-636E-420A-A50D-DC5A0BB0E13D}" srcOrd="0" destOrd="0" presId="urn:microsoft.com/office/officeart/2005/8/layout/hierarchy4"/>
    <dgm:cxn modelId="{FAA9E848-3FC5-4DFF-AE89-B0AAEC25F8AB}" srcId="{4071C75D-3DFE-4B5B-B8EB-2429756898BA}" destId="{F650E1AB-A63E-4358-A1DA-E7CBD694DDEE}" srcOrd="1" destOrd="0" parTransId="{E574E428-6B27-4B1E-AE3D-15706BE8A92F}" sibTransId="{4CC218FC-1EA0-412B-9609-97BCB3A1EE7F}"/>
    <dgm:cxn modelId="{3009423E-1D22-4414-8906-2A76D39BFF2F}" type="presParOf" srcId="{5F8FEDFE-585C-4CE0-9911-0C391B944476}" destId="{0CDF9E6D-08E1-4752-A154-A0BB933ED866}" srcOrd="0" destOrd="0" presId="urn:microsoft.com/office/officeart/2005/8/layout/hierarchy4"/>
    <dgm:cxn modelId="{A221B43F-8328-4259-A12A-600BC3D8D469}" type="presParOf" srcId="{0CDF9E6D-08E1-4752-A154-A0BB933ED866}" destId="{376934B0-3B00-4EC5-B7AC-A7436A9B713E}" srcOrd="0" destOrd="0" presId="urn:microsoft.com/office/officeart/2005/8/layout/hierarchy4"/>
    <dgm:cxn modelId="{90068C73-46F7-4427-8F5E-118F51973D01}" type="presParOf" srcId="{0CDF9E6D-08E1-4752-A154-A0BB933ED866}" destId="{5ECE20C4-F39F-4961-95FE-CCEBA2DC0221}" srcOrd="1" destOrd="0" presId="urn:microsoft.com/office/officeart/2005/8/layout/hierarchy4"/>
    <dgm:cxn modelId="{29E1F93B-05FA-4104-8CF0-4102445D358E}" type="presParOf" srcId="{0CDF9E6D-08E1-4752-A154-A0BB933ED866}" destId="{58BD867F-5883-4535-B099-E973A74348D2}" srcOrd="2" destOrd="0" presId="urn:microsoft.com/office/officeart/2005/8/layout/hierarchy4"/>
    <dgm:cxn modelId="{37C49D9F-D8EE-45D1-B657-93BF9D3D9F3F}" type="presParOf" srcId="{58BD867F-5883-4535-B099-E973A74348D2}" destId="{D3519A2E-DCBE-4F46-983D-9909241B972E}" srcOrd="0" destOrd="0" presId="urn:microsoft.com/office/officeart/2005/8/layout/hierarchy4"/>
    <dgm:cxn modelId="{4FFC1759-F0F5-4C86-8C1C-E5465DD32B06}" type="presParOf" srcId="{D3519A2E-DCBE-4F46-983D-9909241B972E}" destId="{79DA17A8-C20C-4B80-AD84-79F342185C6E}" srcOrd="0" destOrd="0" presId="urn:microsoft.com/office/officeart/2005/8/layout/hierarchy4"/>
    <dgm:cxn modelId="{79694742-3AC3-4FAE-8C7A-5DDD05E818C8}" type="presParOf" srcId="{D3519A2E-DCBE-4F46-983D-9909241B972E}" destId="{A452E531-E167-47E5-89F8-12E81B7F8D4F}" srcOrd="1" destOrd="0" presId="urn:microsoft.com/office/officeart/2005/8/layout/hierarchy4"/>
    <dgm:cxn modelId="{036B8698-3C94-4E6F-B914-01ED49ADE821}" type="presParOf" srcId="{D3519A2E-DCBE-4F46-983D-9909241B972E}" destId="{7B38E05F-6DC2-4167-A492-31F52AA18A98}" srcOrd="2" destOrd="0" presId="urn:microsoft.com/office/officeart/2005/8/layout/hierarchy4"/>
    <dgm:cxn modelId="{A883D43B-0A6F-4E0F-A393-46375C6A9A35}" type="presParOf" srcId="{7B38E05F-6DC2-4167-A492-31F52AA18A98}" destId="{FC8E6BB8-4A4E-41AC-BCAA-56B7BF430894}" srcOrd="0" destOrd="0" presId="urn:microsoft.com/office/officeart/2005/8/layout/hierarchy4"/>
    <dgm:cxn modelId="{6A08B1D2-0953-4B54-98A3-5E814F6651BD}" type="presParOf" srcId="{FC8E6BB8-4A4E-41AC-BCAA-56B7BF430894}" destId="{C605D4C3-34D2-4BA2-876A-674C423B6F0B}" srcOrd="0" destOrd="0" presId="urn:microsoft.com/office/officeart/2005/8/layout/hierarchy4"/>
    <dgm:cxn modelId="{CCAD1C7E-1EB7-47CF-9C83-419FF68ACB94}" type="presParOf" srcId="{FC8E6BB8-4A4E-41AC-BCAA-56B7BF430894}" destId="{1BF1C95A-76C4-4D88-B93A-BF4496E2DB4E}" srcOrd="1" destOrd="0" presId="urn:microsoft.com/office/officeart/2005/8/layout/hierarchy4"/>
    <dgm:cxn modelId="{64403357-237F-445F-BBD4-A0867B1F0D76}" type="presParOf" srcId="{7B38E05F-6DC2-4167-A492-31F52AA18A98}" destId="{5C2C066D-37E1-460F-9298-9503B56377D4}" srcOrd="1" destOrd="0" presId="urn:microsoft.com/office/officeart/2005/8/layout/hierarchy4"/>
    <dgm:cxn modelId="{C6885B0D-2B4C-4970-AACD-0A67553C39FE}" type="presParOf" srcId="{7B38E05F-6DC2-4167-A492-31F52AA18A98}" destId="{A472915D-1018-4899-A413-BEDB38A74181}" srcOrd="2" destOrd="0" presId="urn:microsoft.com/office/officeart/2005/8/layout/hierarchy4"/>
    <dgm:cxn modelId="{269C4CFE-D96B-421C-AAA0-B62E385166FA}" type="presParOf" srcId="{A472915D-1018-4899-A413-BEDB38A74181}" destId="{4188FEC4-636E-420A-A50D-DC5A0BB0E13D}" srcOrd="0" destOrd="0" presId="urn:microsoft.com/office/officeart/2005/8/layout/hierarchy4"/>
    <dgm:cxn modelId="{DB5D4CF6-F319-4EC9-BED7-880CC27A67A7}" type="presParOf" srcId="{A472915D-1018-4899-A413-BEDB38A74181}" destId="{C9EE31D4-BFBA-40BB-9F1F-99C3BF64A1FF}" srcOrd="1" destOrd="0" presId="urn:microsoft.com/office/officeart/2005/8/layout/hierarchy4"/>
    <dgm:cxn modelId="{1F29AD6A-5FC4-4FA0-8A64-77A92F6E3220}" type="presParOf" srcId="{58BD867F-5883-4535-B099-E973A74348D2}" destId="{F2C5A191-9894-4F16-A994-15BCC6B2E2EE}" srcOrd="1" destOrd="0" presId="urn:microsoft.com/office/officeart/2005/8/layout/hierarchy4"/>
    <dgm:cxn modelId="{A9C81D8D-8D87-4597-A594-44C34A528365}" type="presParOf" srcId="{58BD867F-5883-4535-B099-E973A74348D2}" destId="{00733C9D-B71E-4A4F-A1AC-AE87BD4DC775}" srcOrd="2" destOrd="0" presId="urn:microsoft.com/office/officeart/2005/8/layout/hierarchy4"/>
    <dgm:cxn modelId="{ACD73C81-A4A6-4BA0-BEC7-69D3B8E38729}" type="presParOf" srcId="{00733C9D-B71E-4A4F-A1AC-AE87BD4DC775}" destId="{2CE7C106-0B51-4EAD-A958-E58AFD567C9A}" srcOrd="0" destOrd="0" presId="urn:microsoft.com/office/officeart/2005/8/layout/hierarchy4"/>
    <dgm:cxn modelId="{A54C196F-05AB-4648-AC28-F51A1906F893}" type="presParOf" srcId="{00733C9D-B71E-4A4F-A1AC-AE87BD4DC775}" destId="{7D63EA30-3927-459B-B7AE-05F5E8E54404}" srcOrd="1" destOrd="0" presId="urn:microsoft.com/office/officeart/2005/8/layout/hierarchy4"/>
    <dgm:cxn modelId="{3EA6A941-00E7-4499-9764-2581FBBCF87E}" type="presParOf" srcId="{00733C9D-B71E-4A4F-A1AC-AE87BD4DC775}" destId="{6926B0EC-D654-4CA9-B2DA-BBCE2CAA3FF0}" srcOrd="2" destOrd="0" presId="urn:microsoft.com/office/officeart/2005/8/layout/hierarchy4"/>
    <dgm:cxn modelId="{8AA02F49-CC3A-47AB-A571-05A4620BD93D}" type="presParOf" srcId="{6926B0EC-D654-4CA9-B2DA-BBCE2CAA3FF0}" destId="{E2A84137-D6B3-4890-BF00-57783A1A29D0}" srcOrd="0" destOrd="0" presId="urn:microsoft.com/office/officeart/2005/8/layout/hierarchy4"/>
    <dgm:cxn modelId="{62028F94-C2EA-4A77-8C0F-4CE78E289504}" type="presParOf" srcId="{E2A84137-D6B3-4890-BF00-57783A1A29D0}" destId="{C4E4A398-02FA-4D1F-B6F5-BD66EB4A784A}" srcOrd="0" destOrd="0" presId="urn:microsoft.com/office/officeart/2005/8/layout/hierarchy4"/>
    <dgm:cxn modelId="{046BF5B1-CD0E-4E83-82EE-9FA153DD4F89}" type="presParOf" srcId="{E2A84137-D6B3-4890-BF00-57783A1A29D0}" destId="{131ECBC5-50D0-409F-8026-0A963CBFEDE6}" srcOrd="1" destOrd="0" presId="urn:microsoft.com/office/officeart/2005/8/layout/hierarchy4"/>
    <dgm:cxn modelId="{E0BF4E9C-E5C6-4B3F-84B3-673E4CEB0BC5}" type="presParOf" srcId="{6926B0EC-D654-4CA9-B2DA-BBCE2CAA3FF0}" destId="{1A79066A-0923-4DC9-8B61-0C8F862770CE}" srcOrd="1" destOrd="0" presId="urn:microsoft.com/office/officeart/2005/8/layout/hierarchy4"/>
    <dgm:cxn modelId="{D24517DF-2891-46AE-8542-07BEF0230816}" type="presParOf" srcId="{6926B0EC-D654-4CA9-B2DA-BBCE2CAA3FF0}" destId="{25532F8E-5525-40B5-A3FE-C13410103DF5}" srcOrd="2" destOrd="0" presId="urn:microsoft.com/office/officeart/2005/8/layout/hierarchy4"/>
    <dgm:cxn modelId="{BA44DC6B-B031-48EF-8B70-66CEF6516EFE}" type="presParOf" srcId="{25532F8E-5525-40B5-A3FE-C13410103DF5}" destId="{FAA12213-4B9D-4109-BF44-52A4FD249E33}" srcOrd="0" destOrd="0" presId="urn:microsoft.com/office/officeart/2005/8/layout/hierarchy4"/>
    <dgm:cxn modelId="{A18909C4-42D9-475B-AB56-13B3B3E37560}" type="presParOf" srcId="{25532F8E-5525-40B5-A3FE-C13410103DF5}" destId="{833DCF7F-A9E9-4B59-BAE0-8DAA5F223E1A}" srcOrd="1" destOrd="0" presId="urn:microsoft.com/office/officeart/2005/8/layout/hierarchy4"/>
    <dgm:cxn modelId="{2E01D01C-4A40-44EE-A998-3C0C09AD2EBE}" type="presParOf" srcId="{6926B0EC-D654-4CA9-B2DA-BBCE2CAA3FF0}" destId="{FEABBC0A-6897-4CC4-9EEA-B6DA64430234}" srcOrd="3" destOrd="0" presId="urn:microsoft.com/office/officeart/2005/8/layout/hierarchy4"/>
    <dgm:cxn modelId="{EE43C5D0-90F2-4500-A871-420E96D21F96}" type="presParOf" srcId="{6926B0EC-D654-4CA9-B2DA-BBCE2CAA3FF0}" destId="{C5A7C487-F700-4E48-8E1D-7D2D42A22F17}" srcOrd="4" destOrd="0" presId="urn:microsoft.com/office/officeart/2005/8/layout/hierarchy4"/>
    <dgm:cxn modelId="{219DF116-3F49-4259-ADBF-9363D354FE97}" type="presParOf" srcId="{C5A7C487-F700-4E48-8E1D-7D2D42A22F17}" destId="{9264B5FB-7856-405F-860A-DCB126861475}" srcOrd="0" destOrd="0" presId="urn:microsoft.com/office/officeart/2005/8/layout/hierarchy4"/>
    <dgm:cxn modelId="{6121143F-2C72-4A1A-A190-7B92D3A5ACC7}" type="presParOf" srcId="{C5A7C487-F700-4E48-8E1D-7D2D42A22F17}" destId="{1C27A3EB-080E-4E2B-991E-7D3786BED110}" srcOrd="1" destOrd="0" presId="urn:microsoft.com/office/officeart/2005/8/layout/hierarchy4"/>
    <dgm:cxn modelId="{25950F15-E3DD-4975-B76F-7A50C41167F8}" type="presParOf" srcId="{6926B0EC-D654-4CA9-B2DA-BBCE2CAA3FF0}" destId="{3D5DCEFE-56C4-415A-BA5B-2681FB9C25F9}" srcOrd="5" destOrd="0" presId="urn:microsoft.com/office/officeart/2005/8/layout/hierarchy4"/>
    <dgm:cxn modelId="{402686CC-4A9F-42B9-9E17-9771F6CC9EA7}" type="presParOf" srcId="{6926B0EC-D654-4CA9-B2DA-BBCE2CAA3FF0}" destId="{6374289E-3D90-482C-B0E5-E2B7961461BD}" srcOrd="6" destOrd="0" presId="urn:microsoft.com/office/officeart/2005/8/layout/hierarchy4"/>
    <dgm:cxn modelId="{48CF7678-1547-4D12-807A-38D5CBE5A896}" type="presParOf" srcId="{6374289E-3D90-482C-B0E5-E2B7961461BD}" destId="{47DFBDC1-03E0-480D-8E50-06797AE5202D}" srcOrd="0" destOrd="0" presId="urn:microsoft.com/office/officeart/2005/8/layout/hierarchy4"/>
    <dgm:cxn modelId="{45CE63DF-B0BF-4641-9FBC-1BBA1F20A568}" type="presParOf" srcId="{6374289E-3D90-482C-B0E5-E2B7961461BD}" destId="{F39397F1-EC17-4B19-A7FE-CF7FF7A1839D}"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E76599-E3E9-4A4F-A829-C71B376AEEA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8C5E5A39-FFCF-4FF5-863E-0632374BB421}">
      <dgm:prSet/>
      <dgm:spPr/>
      <dgm:t>
        <a:bodyPr/>
        <a:lstStyle/>
        <a:p>
          <a:r>
            <a:rPr lang="ar-SA" b="1" dirty="0" smtClean="0">
              <a:latin typeface="Times New Roman" pitchFamily="18" charset="0"/>
              <a:cs typeface="Times New Roman" pitchFamily="18" charset="0"/>
            </a:rPr>
            <a:t>الأعمال التجارية المنفردة</a:t>
          </a:r>
          <a:endParaRPr lang="en-US" b="1" dirty="0">
            <a:latin typeface="Times New Roman" pitchFamily="18" charset="0"/>
            <a:cs typeface="Times New Roman" pitchFamily="18" charset="0"/>
          </a:endParaRPr>
        </a:p>
      </dgm:t>
    </dgm:pt>
    <dgm:pt modelId="{E06BD7B0-0BC8-4EBC-9F4A-E7F3564907B0}" type="parTrans" cxnId="{952EE8D5-E557-4500-8D7D-2E9DC6FE9DAC}">
      <dgm:prSet/>
      <dgm:spPr/>
      <dgm:t>
        <a:bodyPr/>
        <a:lstStyle/>
        <a:p>
          <a:endParaRPr lang="en-US" b="1">
            <a:latin typeface="Times New Roman" pitchFamily="18" charset="0"/>
            <a:cs typeface="Times New Roman" pitchFamily="18" charset="0"/>
          </a:endParaRPr>
        </a:p>
      </dgm:t>
    </dgm:pt>
    <dgm:pt modelId="{F34B9A66-F6F4-476A-A236-B2F191A0F4D6}" type="sibTrans" cxnId="{952EE8D5-E557-4500-8D7D-2E9DC6FE9DAC}">
      <dgm:prSet/>
      <dgm:spPr/>
      <dgm:t>
        <a:bodyPr/>
        <a:lstStyle/>
        <a:p>
          <a:endParaRPr lang="en-US" b="1">
            <a:latin typeface="Times New Roman" pitchFamily="18" charset="0"/>
            <a:cs typeface="Times New Roman" pitchFamily="18" charset="0"/>
          </a:endParaRPr>
        </a:p>
      </dgm:t>
    </dgm:pt>
    <dgm:pt modelId="{62B61590-66B7-4ED1-B304-698C7DB1C8D0}">
      <dgm:prSet/>
      <dgm:spPr/>
      <dgm:t>
        <a:bodyPr/>
        <a:lstStyle/>
        <a:p>
          <a:r>
            <a:rPr lang="ar-SA" b="1" dirty="0" smtClean="0">
              <a:latin typeface="Times New Roman" pitchFamily="18" charset="0"/>
              <a:cs typeface="Times New Roman" pitchFamily="18" charset="0"/>
            </a:rPr>
            <a:t>السمسرة</a:t>
          </a:r>
          <a:endParaRPr lang="en-US" b="1" dirty="0">
            <a:latin typeface="Times New Roman" pitchFamily="18" charset="0"/>
            <a:cs typeface="Times New Roman" pitchFamily="18" charset="0"/>
          </a:endParaRPr>
        </a:p>
      </dgm:t>
    </dgm:pt>
    <dgm:pt modelId="{AD58754B-4265-4A8E-A524-53C517C19A50}" type="parTrans" cxnId="{9E130F19-A6D0-4BF1-A159-E7733FBF96D5}">
      <dgm:prSet/>
      <dgm:spPr/>
      <dgm:t>
        <a:bodyPr/>
        <a:lstStyle/>
        <a:p>
          <a:endParaRPr lang="en-US" b="1">
            <a:latin typeface="Times New Roman" pitchFamily="18" charset="0"/>
            <a:cs typeface="Times New Roman" pitchFamily="18" charset="0"/>
          </a:endParaRPr>
        </a:p>
      </dgm:t>
    </dgm:pt>
    <dgm:pt modelId="{76031662-15C4-4B96-84A6-C5DACE3D2DC4}" type="sibTrans" cxnId="{9E130F19-A6D0-4BF1-A159-E7733FBF96D5}">
      <dgm:prSet/>
      <dgm:spPr/>
      <dgm:t>
        <a:bodyPr/>
        <a:lstStyle/>
        <a:p>
          <a:endParaRPr lang="en-US" b="1">
            <a:latin typeface="Times New Roman" pitchFamily="18" charset="0"/>
            <a:cs typeface="Times New Roman" pitchFamily="18" charset="0"/>
          </a:endParaRPr>
        </a:p>
      </dgm:t>
    </dgm:pt>
    <dgm:pt modelId="{8BB6EEAD-A3F8-4E56-ADBB-E727F89821AC}">
      <dgm:prSet/>
      <dgm:spPr/>
      <dgm:t>
        <a:bodyPr/>
        <a:lstStyle/>
        <a:p>
          <a:r>
            <a:rPr lang="ar-SA" b="1" dirty="0" smtClean="0">
              <a:latin typeface="Times New Roman" pitchFamily="18" charset="0"/>
              <a:cs typeface="Times New Roman" pitchFamily="18" charset="0"/>
            </a:rPr>
            <a:t>عمليات البنوك</a:t>
          </a:r>
          <a:endParaRPr lang="en-US" b="1" dirty="0">
            <a:latin typeface="Times New Roman" pitchFamily="18" charset="0"/>
            <a:cs typeface="Times New Roman" pitchFamily="18" charset="0"/>
          </a:endParaRPr>
        </a:p>
      </dgm:t>
    </dgm:pt>
    <dgm:pt modelId="{F85B2D8D-683D-4AAB-B3EB-71C3FA0FD79B}" type="parTrans" cxnId="{43FEDAE0-69E3-42C3-BF5D-E5FB1422B861}">
      <dgm:prSet/>
      <dgm:spPr/>
      <dgm:t>
        <a:bodyPr/>
        <a:lstStyle/>
        <a:p>
          <a:endParaRPr lang="en-US" b="1">
            <a:latin typeface="Times New Roman" pitchFamily="18" charset="0"/>
            <a:cs typeface="Times New Roman" pitchFamily="18" charset="0"/>
          </a:endParaRPr>
        </a:p>
      </dgm:t>
    </dgm:pt>
    <dgm:pt modelId="{EB0B4CE3-5639-4ED6-9E15-9095DE2E2617}" type="sibTrans" cxnId="{43FEDAE0-69E3-42C3-BF5D-E5FB1422B861}">
      <dgm:prSet/>
      <dgm:spPr/>
      <dgm:t>
        <a:bodyPr/>
        <a:lstStyle/>
        <a:p>
          <a:endParaRPr lang="en-US" b="1">
            <a:latin typeface="Times New Roman" pitchFamily="18" charset="0"/>
            <a:cs typeface="Times New Roman" pitchFamily="18" charset="0"/>
          </a:endParaRPr>
        </a:p>
      </dgm:t>
    </dgm:pt>
    <dgm:pt modelId="{0AA2FAAB-4041-4392-B7D2-CEE215D1393E}">
      <dgm:prSet/>
      <dgm:spPr/>
      <dgm:t>
        <a:bodyPr/>
        <a:lstStyle/>
        <a:p>
          <a:r>
            <a:rPr lang="ar-SA" b="1" dirty="0" smtClean="0">
              <a:latin typeface="Times New Roman" pitchFamily="18" charset="0"/>
              <a:cs typeface="Times New Roman" pitchFamily="18" charset="0"/>
            </a:rPr>
            <a:t>الأوراق التجارية</a:t>
          </a:r>
          <a:endParaRPr lang="en-US" b="1" dirty="0">
            <a:latin typeface="Times New Roman" pitchFamily="18" charset="0"/>
            <a:cs typeface="Times New Roman" pitchFamily="18" charset="0"/>
          </a:endParaRPr>
        </a:p>
      </dgm:t>
    </dgm:pt>
    <dgm:pt modelId="{82B833A0-B4EC-434F-A530-1ABF28899200}" type="parTrans" cxnId="{E420AA6B-5FDC-48D3-AA1E-DDAE00D26A5A}">
      <dgm:prSet/>
      <dgm:spPr/>
      <dgm:t>
        <a:bodyPr/>
        <a:lstStyle/>
        <a:p>
          <a:endParaRPr lang="en-US" b="1">
            <a:latin typeface="Times New Roman" pitchFamily="18" charset="0"/>
            <a:cs typeface="Times New Roman" pitchFamily="18" charset="0"/>
          </a:endParaRPr>
        </a:p>
      </dgm:t>
    </dgm:pt>
    <dgm:pt modelId="{3750C84D-BEFA-4171-8846-C1F8AC5CF61F}" type="sibTrans" cxnId="{E420AA6B-5FDC-48D3-AA1E-DDAE00D26A5A}">
      <dgm:prSet/>
      <dgm:spPr/>
      <dgm:t>
        <a:bodyPr/>
        <a:lstStyle/>
        <a:p>
          <a:endParaRPr lang="en-US" b="1">
            <a:latin typeface="Times New Roman" pitchFamily="18" charset="0"/>
            <a:cs typeface="Times New Roman" pitchFamily="18" charset="0"/>
          </a:endParaRPr>
        </a:p>
      </dgm:t>
    </dgm:pt>
    <dgm:pt modelId="{71FE53A9-B16D-4E38-9798-65429ADE038B}">
      <dgm:prSet/>
      <dgm:spPr/>
      <dgm:t>
        <a:bodyPr/>
        <a:lstStyle/>
        <a:p>
          <a:r>
            <a:rPr lang="ar-SA" b="1" dirty="0" smtClean="0">
              <a:latin typeface="Times New Roman" pitchFamily="18" charset="0"/>
              <a:cs typeface="Times New Roman" pitchFamily="18" charset="0"/>
            </a:rPr>
            <a:t>الشراء لأجل البيع</a:t>
          </a:r>
          <a:endParaRPr lang="en-US" b="1" dirty="0">
            <a:latin typeface="Times New Roman" pitchFamily="18" charset="0"/>
            <a:cs typeface="Times New Roman" pitchFamily="18" charset="0"/>
          </a:endParaRPr>
        </a:p>
      </dgm:t>
    </dgm:pt>
    <dgm:pt modelId="{17B0893A-B5AD-4C8C-ACCF-C53E4B5D45B3}" type="parTrans" cxnId="{E1E7A529-09D8-41D3-BC34-B9027867E67C}">
      <dgm:prSet/>
      <dgm:spPr/>
      <dgm:t>
        <a:bodyPr/>
        <a:lstStyle/>
        <a:p>
          <a:endParaRPr lang="en-US" b="1">
            <a:latin typeface="Times New Roman" pitchFamily="18" charset="0"/>
            <a:cs typeface="Times New Roman" pitchFamily="18" charset="0"/>
          </a:endParaRPr>
        </a:p>
      </dgm:t>
    </dgm:pt>
    <dgm:pt modelId="{11303CAD-902D-4A2B-8ACE-A4860F51C698}" type="sibTrans" cxnId="{E1E7A529-09D8-41D3-BC34-B9027867E67C}">
      <dgm:prSet/>
      <dgm:spPr/>
      <dgm:t>
        <a:bodyPr/>
        <a:lstStyle/>
        <a:p>
          <a:endParaRPr lang="en-US" b="1">
            <a:latin typeface="Times New Roman" pitchFamily="18" charset="0"/>
            <a:cs typeface="Times New Roman" pitchFamily="18" charset="0"/>
          </a:endParaRPr>
        </a:p>
      </dgm:t>
    </dgm:pt>
    <dgm:pt modelId="{B016F55C-031B-418B-A558-7D229DFA21E5}">
      <dgm:prSet/>
      <dgm:spPr/>
      <dgm:t>
        <a:bodyPr/>
        <a:lstStyle/>
        <a:p>
          <a:r>
            <a:rPr lang="ar-SA" b="1" dirty="0" smtClean="0">
              <a:latin typeface="Times New Roman" pitchFamily="18" charset="0"/>
              <a:cs typeface="Times New Roman" pitchFamily="18" charset="0"/>
            </a:rPr>
            <a:t>أعمال التجارة البحرية</a:t>
          </a:r>
          <a:endParaRPr lang="en-US" b="1" dirty="0">
            <a:latin typeface="Times New Roman" pitchFamily="18" charset="0"/>
            <a:cs typeface="Times New Roman" pitchFamily="18" charset="0"/>
          </a:endParaRPr>
        </a:p>
      </dgm:t>
    </dgm:pt>
    <dgm:pt modelId="{3120B718-2DCD-4F3B-89B1-4E85EDD9E127}" type="parTrans" cxnId="{AB8D5FB5-FC22-445E-9D7B-9C0DE144508E}">
      <dgm:prSet/>
      <dgm:spPr/>
      <dgm:t>
        <a:bodyPr/>
        <a:lstStyle/>
        <a:p>
          <a:endParaRPr lang="en-US" b="1">
            <a:latin typeface="Times New Roman" pitchFamily="18" charset="0"/>
            <a:cs typeface="Times New Roman" pitchFamily="18" charset="0"/>
          </a:endParaRPr>
        </a:p>
      </dgm:t>
    </dgm:pt>
    <dgm:pt modelId="{25041DFF-1787-42A5-A063-313E5B406EFF}" type="sibTrans" cxnId="{AB8D5FB5-FC22-445E-9D7B-9C0DE144508E}">
      <dgm:prSet/>
      <dgm:spPr/>
      <dgm:t>
        <a:bodyPr/>
        <a:lstStyle/>
        <a:p>
          <a:endParaRPr lang="en-US" b="1">
            <a:latin typeface="Times New Roman" pitchFamily="18" charset="0"/>
            <a:cs typeface="Times New Roman" pitchFamily="18" charset="0"/>
          </a:endParaRPr>
        </a:p>
      </dgm:t>
    </dgm:pt>
    <dgm:pt modelId="{3ABE177A-9E8C-4446-839F-A258126DEE41}" type="pres">
      <dgm:prSet presAssocID="{D0E76599-E3E9-4A4F-A829-C71B376AEEA8}" presName="hierChild1" presStyleCnt="0">
        <dgm:presLayoutVars>
          <dgm:orgChart val="1"/>
          <dgm:chPref val="1"/>
          <dgm:dir/>
          <dgm:animOne val="branch"/>
          <dgm:animLvl val="lvl"/>
          <dgm:resizeHandles/>
        </dgm:presLayoutVars>
      </dgm:prSet>
      <dgm:spPr/>
      <dgm:t>
        <a:bodyPr/>
        <a:lstStyle/>
        <a:p>
          <a:endParaRPr lang="en-US"/>
        </a:p>
      </dgm:t>
    </dgm:pt>
    <dgm:pt modelId="{1956E0D8-02B1-42E7-B1D6-0B8E1949EBE0}" type="pres">
      <dgm:prSet presAssocID="{8C5E5A39-FFCF-4FF5-863E-0632374BB421}" presName="hierRoot1" presStyleCnt="0">
        <dgm:presLayoutVars>
          <dgm:hierBranch val="init"/>
        </dgm:presLayoutVars>
      </dgm:prSet>
      <dgm:spPr/>
    </dgm:pt>
    <dgm:pt modelId="{D7608BE7-CFB6-4E74-AE98-26E731C97AC4}" type="pres">
      <dgm:prSet presAssocID="{8C5E5A39-FFCF-4FF5-863E-0632374BB421}" presName="rootComposite1" presStyleCnt="0"/>
      <dgm:spPr/>
    </dgm:pt>
    <dgm:pt modelId="{5C527124-FA25-4AE8-8DF9-9D90D375B6DE}" type="pres">
      <dgm:prSet presAssocID="{8C5E5A39-FFCF-4FF5-863E-0632374BB421}" presName="rootText1" presStyleLbl="node0" presStyleIdx="0" presStyleCnt="1">
        <dgm:presLayoutVars>
          <dgm:chPref val="3"/>
        </dgm:presLayoutVars>
      </dgm:prSet>
      <dgm:spPr/>
      <dgm:t>
        <a:bodyPr/>
        <a:lstStyle/>
        <a:p>
          <a:endParaRPr lang="en-US"/>
        </a:p>
      </dgm:t>
    </dgm:pt>
    <dgm:pt modelId="{BB3A59D0-317B-49E1-9E08-30C931CE1CDD}" type="pres">
      <dgm:prSet presAssocID="{8C5E5A39-FFCF-4FF5-863E-0632374BB421}" presName="rootConnector1" presStyleLbl="node1" presStyleIdx="0" presStyleCnt="0"/>
      <dgm:spPr/>
      <dgm:t>
        <a:bodyPr/>
        <a:lstStyle/>
        <a:p>
          <a:endParaRPr lang="en-US"/>
        </a:p>
      </dgm:t>
    </dgm:pt>
    <dgm:pt modelId="{6FE68AF1-3B4A-4E96-A642-D5A2D3BF1C7D}" type="pres">
      <dgm:prSet presAssocID="{8C5E5A39-FFCF-4FF5-863E-0632374BB421}" presName="hierChild2" presStyleCnt="0"/>
      <dgm:spPr/>
    </dgm:pt>
    <dgm:pt modelId="{BB60B57E-2D59-432D-AD89-64E791AF6D71}" type="pres">
      <dgm:prSet presAssocID="{3120B718-2DCD-4F3B-89B1-4E85EDD9E127}" presName="Name37" presStyleLbl="parChTrans1D2" presStyleIdx="0" presStyleCnt="5"/>
      <dgm:spPr/>
      <dgm:t>
        <a:bodyPr/>
        <a:lstStyle/>
        <a:p>
          <a:endParaRPr lang="en-US"/>
        </a:p>
      </dgm:t>
    </dgm:pt>
    <dgm:pt modelId="{30C3A43A-CAF4-4016-9B30-009824642B8F}" type="pres">
      <dgm:prSet presAssocID="{B016F55C-031B-418B-A558-7D229DFA21E5}" presName="hierRoot2" presStyleCnt="0">
        <dgm:presLayoutVars>
          <dgm:hierBranch val="init"/>
        </dgm:presLayoutVars>
      </dgm:prSet>
      <dgm:spPr/>
    </dgm:pt>
    <dgm:pt modelId="{A63BD8D5-6DE5-4DF7-91C2-B22468C557FF}" type="pres">
      <dgm:prSet presAssocID="{B016F55C-031B-418B-A558-7D229DFA21E5}" presName="rootComposite" presStyleCnt="0"/>
      <dgm:spPr/>
    </dgm:pt>
    <dgm:pt modelId="{B3AF0929-C072-4D20-981F-C4757ECA4DF9}" type="pres">
      <dgm:prSet presAssocID="{B016F55C-031B-418B-A558-7D229DFA21E5}" presName="rootText" presStyleLbl="node2" presStyleIdx="0" presStyleCnt="5">
        <dgm:presLayoutVars>
          <dgm:chPref val="3"/>
        </dgm:presLayoutVars>
      </dgm:prSet>
      <dgm:spPr/>
      <dgm:t>
        <a:bodyPr/>
        <a:lstStyle/>
        <a:p>
          <a:endParaRPr lang="en-US"/>
        </a:p>
      </dgm:t>
    </dgm:pt>
    <dgm:pt modelId="{59A4C563-323B-4FCB-82FA-06781FDA7686}" type="pres">
      <dgm:prSet presAssocID="{B016F55C-031B-418B-A558-7D229DFA21E5}" presName="rootConnector" presStyleLbl="node2" presStyleIdx="0" presStyleCnt="5"/>
      <dgm:spPr/>
      <dgm:t>
        <a:bodyPr/>
        <a:lstStyle/>
        <a:p>
          <a:endParaRPr lang="en-US"/>
        </a:p>
      </dgm:t>
    </dgm:pt>
    <dgm:pt modelId="{97DDC6E8-02BC-416D-B4D7-96E1E8E683E5}" type="pres">
      <dgm:prSet presAssocID="{B016F55C-031B-418B-A558-7D229DFA21E5}" presName="hierChild4" presStyleCnt="0"/>
      <dgm:spPr/>
    </dgm:pt>
    <dgm:pt modelId="{EBE0DD5D-5184-4078-ACBE-2A23C3EDF89D}" type="pres">
      <dgm:prSet presAssocID="{B016F55C-031B-418B-A558-7D229DFA21E5}" presName="hierChild5" presStyleCnt="0"/>
      <dgm:spPr/>
    </dgm:pt>
    <dgm:pt modelId="{59CAC964-E726-4E52-8D7C-C61A7E06F546}" type="pres">
      <dgm:prSet presAssocID="{AD58754B-4265-4A8E-A524-53C517C19A50}" presName="Name37" presStyleLbl="parChTrans1D2" presStyleIdx="1" presStyleCnt="5"/>
      <dgm:spPr/>
      <dgm:t>
        <a:bodyPr/>
        <a:lstStyle/>
        <a:p>
          <a:endParaRPr lang="en-US"/>
        </a:p>
      </dgm:t>
    </dgm:pt>
    <dgm:pt modelId="{1EB12F56-DB92-44A5-8F05-8A18D32B0EE2}" type="pres">
      <dgm:prSet presAssocID="{62B61590-66B7-4ED1-B304-698C7DB1C8D0}" presName="hierRoot2" presStyleCnt="0">
        <dgm:presLayoutVars>
          <dgm:hierBranch val="init"/>
        </dgm:presLayoutVars>
      </dgm:prSet>
      <dgm:spPr/>
    </dgm:pt>
    <dgm:pt modelId="{7417CD43-CBDE-402B-8664-7339E9BA0AF1}" type="pres">
      <dgm:prSet presAssocID="{62B61590-66B7-4ED1-B304-698C7DB1C8D0}" presName="rootComposite" presStyleCnt="0"/>
      <dgm:spPr/>
    </dgm:pt>
    <dgm:pt modelId="{BAD83A30-505A-4F2F-9196-22EB632C9D0A}" type="pres">
      <dgm:prSet presAssocID="{62B61590-66B7-4ED1-B304-698C7DB1C8D0}" presName="rootText" presStyleLbl="node2" presStyleIdx="1" presStyleCnt="5">
        <dgm:presLayoutVars>
          <dgm:chPref val="3"/>
        </dgm:presLayoutVars>
      </dgm:prSet>
      <dgm:spPr/>
      <dgm:t>
        <a:bodyPr/>
        <a:lstStyle/>
        <a:p>
          <a:endParaRPr lang="en-US"/>
        </a:p>
      </dgm:t>
    </dgm:pt>
    <dgm:pt modelId="{CD195EA1-6229-4595-8B31-DA5B00E151A2}" type="pres">
      <dgm:prSet presAssocID="{62B61590-66B7-4ED1-B304-698C7DB1C8D0}" presName="rootConnector" presStyleLbl="node2" presStyleIdx="1" presStyleCnt="5"/>
      <dgm:spPr/>
      <dgm:t>
        <a:bodyPr/>
        <a:lstStyle/>
        <a:p>
          <a:endParaRPr lang="en-US"/>
        </a:p>
      </dgm:t>
    </dgm:pt>
    <dgm:pt modelId="{7B2841D0-FFC4-457E-98AC-E4D6D10FF9D8}" type="pres">
      <dgm:prSet presAssocID="{62B61590-66B7-4ED1-B304-698C7DB1C8D0}" presName="hierChild4" presStyleCnt="0"/>
      <dgm:spPr/>
    </dgm:pt>
    <dgm:pt modelId="{B96082E0-ED15-4093-A061-4C03D8F5EA52}" type="pres">
      <dgm:prSet presAssocID="{62B61590-66B7-4ED1-B304-698C7DB1C8D0}" presName="hierChild5" presStyleCnt="0"/>
      <dgm:spPr/>
    </dgm:pt>
    <dgm:pt modelId="{4B8B63A7-C7EC-4612-83EA-2BD8B6978524}" type="pres">
      <dgm:prSet presAssocID="{F85B2D8D-683D-4AAB-B3EB-71C3FA0FD79B}" presName="Name37" presStyleLbl="parChTrans1D2" presStyleIdx="2" presStyleCnt="5"/>
      <dgm:spPr/>
      <dgm:t>
        <a:bodyPr/>
        <a:lstStyle/>
        <a:p>
          <a:endParaRPr lang="en-US"/>
        </a:p>
      </dgm:t>
    </dgm:pt>
    <dgm:pt modelId="{87AEB719-C798-4B99-9002-09D0430A43DB}" type="pres">
      <dgm:prSet presAssocID="{8BB6EEAD-A3F8-4E56-ADBB-E727F89821AC}" presName="hierRoot2" presStyleCnt="0">
        <dgm:presLayoutVars>
          <dgm:hierBranch val="init"/>
        </dgm:presLayoutVars>
      </dgm:prSet>
      <dgm:spPr/>
    </dgm:pt>
    <dgm:pt modelId="{BBBFE2EC-9F9B-4EA7-A6A9-F5DD8AD26A15}" type="pres">
      <dgm:prSet presAssocID="{8BB6EEAD-A3F8-4E56-ADBB-E727F89821AC}" presName="rootComposite" presStyleCnt="0"/>
      <dgm:spPr/>
    </dgm:pt>
    <dgm:pt modelId="{0B6B0EE1-C5B8-4658-83E5-2818B56042F4}" type="pres">
      <dgm:prSet presAssocID="{8BB6EEAD-A3F8-4E56-ADBB-E727F89821AC}" presName="rootText" presStyleLbl="node2" presStyleIdx="2" presStyleCnt="5">
        <dgm:presLayoutVars>
          <dgm:chPref val="3"/>
        </dgm:presLayoutVars>
      </dgm:prSet>
      <dgm:spPr/>
      <dgm:t>
        <a:bodyPr/>
        <a:lstStyle/>
        <a:p>
          <a:endParaRPr lang="en-US"/>
        </a:p>
      </dgm:t>
    </dgm:pt>
    <dgm:pt modelId="{8F7C6EE7-DBC2-4260-AAB2-7712950FA349}" type="pres">
      <dgm:prSet presAssocID="{8BB6EEAD-A3F8-4E56-ADBB-E727F89821AC}" presName="rootConnector" presStyleLbl="node2" presStyleIdx="2" presStyleCnt="5"/>
      <dgm:spPr/>
      <dgm:t>
        <a:bodyPr/>
        <a:lstStyle/>
        <a:p>
          <a:endParaRPr lang="en-US"/>
        </a:p>
      </dgm:t>
    </dgm:pt>
    <dgm:pt modelId="{14FA7B88-9FD6-49D6-9911-B6A8CBBEE787}" type="pres">
      <dgm:prSet presAssocID="{8BB6EEAD-A3F8-4E56-ADBB-E727F89821AC}" presName="hierChild4" presStyleCnt="0"/>
      <dgm:spPr/>
    </dgm:pt>
    <dgm:pt modelId="{BF9CC439-DAB9-4A7C-B25B-6677FDA8568D}" type="pres">
      <dgm:prSet presAssocID="{8BB6EEAD-A3F8-4E56-ADBB-E727F89821AC}" presName="hierChild5" presStyleCnt="0"/>
      <dgm:spPr/>
    </dgm:pt>
    <dgm:pt modelId="{A2527861-E39F-4D5B-A2AC-516BD5ACD665}" type="pres">
      <dgm:prSet presAssocID="{82B833A0-B4EC-434F-A530-1ABF28899200}" presName="Name37" presStyleLbl="parChTrans1D2" presStyleIdx="3" presStyleCnt="5"/>
      <dgm:spPr/>
      <dgm:t>
        <a:bodyPr/>
        <a:lstStyle/>
        <a:p>
          <a:endParaRPr lang="en-US"/>
        </a:p>
      </dgm:t>
    </dgm:pt>
    <dgm:pt modelId="{4F6BBC78-CCA2-4911-9C4F-40CAC8DF255F}" type="pres">
      <dgm:prSet presAssocID="{0AA2FAAB-4041-4392-B7D2-CEE215D1393E}" presName="hierRoot2" presStyleCnt="0">
        <dgm:presLayoutVars>
          <dgm:hierBranch val="init"/>
        </dgm:presLayoutVars>
      </dgm:prSet>
      <dgm:spPr/>
    </dgm:pt>
    <dgm:pt modelId="{EB807E6C-1C99-4250-B817-A732D97D6D30}" type="pres">
      <dgm:prSet presAssocID="{0AA2FAAB-4041-4392-B7D2-CEE215D1393E}" presName="rootComposite" presStyleCnt="0"/>
      <dgm:spPr/>
    </dgm:pt>
    <dgm:pt modelId="{C868CD43-A45B-4B51-8013-F9E634B3ACC1}" type="pres">
      <dgm:prSet presAssocID="{0AA2FAAB-4041-4392-B7D2-CEE215D1393E}" presName="rootText" presStyleLbl="node2" presStyleIdx="3" presStyleCnt="5">
        <dgm:presLayoutVars>
          <dgm:chPref val="3"/>
        </dgm:presLayoutVars>
      </dgm:prSet>
      <dgm:spPr/>
      <dgm:t>
        <a:bodyPr/>
        <a:lstStyle/>
        <a:p>
          <a:endParaRPr lang="en-US"/>
        </a:p>
      </dgm:t>
    </dgm:pt>
    <dgm:pt modelId="{B07B8359-4498-4EA1-862B-8A2C19C66CFF}" type="pres">
      <dgm:prSet presAssocID="{0AA2FAAB-4041-4392-B7D2-CEE215D1393E}" presName="rootConnector" presStyleLbl="node2" presStyleIdx="3" presStyleCnt="5"/>
      <dgm:spPr/>
      <dgm:t>
        <a:bodyPr/>
        <a:lstStyle/>
        <a:p>
          <a:endParaRPr lang="en-US"/>
        </a:p>
      </dgm:t>
    </dgm:pt>
    <dgm:pt modelId="{925B2BEB-0CD7-4F0F-85D6-0D671FCC714F}" type="pres">
      <dgm:prSet presAssocID="{0AA2FAAB-4041-4392-B7D2-CEE215D1393E}" presName="hierChild4" presStyleCnt="0"/>
      <dgm:spPr/>
    </dgm:pt>
    <dgm:pt modelId="{A9091247-724F-448F-B1D3-6AFD22251610}" type="pres">
      <dgm:prSet presAssocID="{0AA2FAAB-4041-4392-B7D2-CEE215D1393E}" presName="hierChild5" presStyleCnt="0"/>
      <dgm:spPr/>
    </dgm:pt>
    <dgm:pt modelId="{97618AFF-0278-48FE-B1FB-CDF98B6CE59C}" type="pres">
      <dgm:prSet presAssocID="{17B0893A-B5AD-4C8C-ACCF-C53E4B5D45B3}" presName="Name37" presStyleLbl="parChTrans1D2" presStyleIdx="4" presStyleCnt="5"/>
      <dgm:spPr/>
      <dgm:t>
        <a:bodyPr/>
        <a:lstStyle/>
        <a:p>
          <a:endParaRPr lang="en-US"/>
        </a:p>
      </dgm:t>
    </dgm:pt>
    <dgm:pt modelId="{CD34D3C5-0CEF-42EA-A623-237AFF10F46B}" type="pres">
      <dgm:prSet presAssocID="{71FE53A9-B16D-4E38-9798-65429ADE038B}" presName="hierRoot2" presStyleCnt="0">
        <dgm:presLayoutVars>
          <dgm:hierBranch val="init"/>
        </dgm:presLayoutVars>
      </dgm:prSet>
      <dgm:spPr/>
    </dgm:pt>
    <dgm:pt modelId="{312F9597-5677-468C-BDD7-27B6CB0167F0}" type="pres">
      <dgm:prSet presAssocID="{71FE53A9-B16D-4E38-9798-65429ADE038B}" presName="rootComposite" presStyleCnt="0"/>
      <dgm:spPr/>
    </dgm:pt>
    <dgm:pt modelId="{9B169C98-E780-4FE5-A877-60F10F82395D}" type="pres">
      <dgm:prSet presAssocID="{71FE53A9-B16D-4E38-9798-65429ADE038B}" presName="rootText" presStyleLbl="node2" presStyleIdx="4" presStyleCnt="5">
        <dgm:presLayoutVars>
          <dgm:chPref val="3"/>
        </dgm:presLayoutVars>
      </dgm:prSet>
      <dgm:spPr/>
      <dgm:t>
        <a:bodyPr/>
        <a:lstStyle/>
        <a:p>
          <a:endParaRPr lang="en-US"/>
        </a:p>
      </dgm:t>
    </dgm:pt>
    <dgm:pt modelId="{29B9FB20-72E3-4FD0-8E4B-D84D3734E424}" type="pres">
      <dgm:prSet presAssocID="{71FE53A9-B16D-4E38-9798-65429ADE038B}" presName="rootConnector" presStyleLbl="node2" presStyleIdx="4" presStyleCnt="5"/>
      <dgm:spPr/>
      <dgm:t>
        <a:bodyPr/>
        <a:lstStyle/>
        <a:p>
          <a:endParaRPr lang="en-US"/>
        </a:p>
      </dgm:t>
    </dgm:pt>
    <dgm:pt modelId="{32D26ED9-2582-47DF-B35B-37F9C5CE0A5F}" type="pres">
      <dgm:prSet presAssocID="{71FE53A9-B16D-4E38-9798-65429ADE038B}" presName="hierChild4" presStyleCnt="0"/>
      <dgm:spPr/>
    </dgm:pt>
    <dgm:pt modelId="{3FEC76F3-CE25-4EDE-B97A-82CC7F56142C}" type="pres">
      <dgm:prSet presAssocID="{71FE53A9-B16D-4E38-9798-65429ADE038B}" presName="hierChild5" presStyleCnt="0"/>
      <dgm:spPr/>
    </dgm:pt>
    <dgm:pt modelId="{14128CFE-B072-41E7-A8BB-FDC8B7FE1938}" type="pres">
      <dgm:prSet presAssocID="{8C5E5A39-FFCF-4FF5-863E-0632374BB421}" presName="hierChild3" presStyleCnt="0"/>
      <dgm:spPr/>
    </dgm:pt>
  </dgm:ptLst>
  <dgm:cxnLst>
    <dgm:cxn modelId="{9F379425-BBE2-4457-A582-B85A5E5526AF}" type="presOf" srcId="{71FE53A9-B16D-4E38-9798-65429ADE038B}" destId="{29B9FB20-72E3-4FD0-8E4B-D84D3734E424}" srcOrd="1" destOrd="0" presId="urn:microsoft.com/office/officeart/2005/8/layout/orgChart1"/>
    <dgm:cxn modelId="{9E130F19-A6D0-4BF1-A159-E7733FBF96D5}" srcId="{8C5E5A39-FFCF-4FF5-863E-0632374BB421}" destId="{62B61590-66B7-4ED1-B304-698C7DB1C8D0}" srcOrd="1" destOrd="0" parTransId="{AD58754B-4265-4A8E-A524-53C517C19A50}" sibTransId="{76031662-15C4-4B96-84A6-C5DACE3D2DC4}"/>
    <dgm:cxn modelId="{32675519-321B-4AEF-AE6B-E32A56CD161F}" type="presOf" srcId="{3120B718-2DCD-4F3B-89B1-4E85EDD9E127}" destId="{BB60B57E-2D59-432D-AD89-64E791AF6D71}" srcOrd="0" destOrd="0" presId="urn:microsoft.com/office/officeart/2005/8/layout/orgChart1"/>
    <dgm:cxn modelId="{726074C9-3325-426B-8FF0-5DB9B0D0850E}" type="presOf" srcId="{82B833A0-B4EC-434F-A530-1ABF28899200}" destId="{A2527861-E39F-4D5B-A2AC-516BD5ACD665}" srcOrd="0" destOrd="0" presId="urn:microsoft.com/office/officeart/2005/8/layout/orgChart1"/>
    <dgm:cxn modelId="{505F4972-65D3-4A4D-BE60-C14B3F280ECD}" type="presOf" srcId="{B016F55C-031B-418B-A558-7D229DFA21E5}" destId="{B3AF0929-C072-4D20-981F-C4757ECA4DF9}" srcOrd="0" destOrd="0" presId="urn:microsoft.com/office/officeart/2005/8/layout/orgChart1"/>
    <dgm:cxn modelId="{E1E7A529-09D8-41D3-BC34-B9027867E67C}" srcId="{8C5E5A39-FFCF-4FF5-863E-0632374BB421}" destId="{71FE53A9-B16D-4E38-9798-65429ADE038B}" srcOrd="4" destOrd="0" parTransId="{17B0893A-B5AD-4C8C-ACCF-C53E4B5D45B3}" sibTransId="{11303CAD-902D-4A2B-8ACE-A4860F51C698}"/>
    <dgm:cxn modelId="{B3CA94C7-EA2A-43CE-8F5E-F465929C2896}" type="presOf" srcId="{17B0893A-B5AD-4C8C-ACCF-C53E4B5D45B3}" destId="{97618AFF-0278-48FE-B1FB-CDF98B6CE59C}" srcOrd="0" destOrd="0" presId="urn:microsoft.com/office/officeart/2005/8/layout/orgChart1"/>
    <dgm:cxn modelId="{108A1A1A-8F08-4B0D-8CA1-84DB72E63F37}" type="presOf" srcId="{8C5E5A39-FFCF-4FF5-863E-0632374BB421}" destId="{5C527124-FA25-4AE8-8DF9-9D90D375B6DE}" srcOrd="0" destOrd="0" presId="urn:microsoft.com/office/officeart/2005/8/layout/orgChart1"/>
    <dgm:cxn modelId="{7C536F5B-4D7D-48F9-84F0-25F36DA775ED}" type="presOf" srcId="{71FE53A9-B16D-4E38-9798-65429ADE038B}" destId="{9B169C98-E780-4FE5-A877-60F10F82395D}" srcOrd="0" destOrd="0" presId="urn:microsoft.com/office/officeart/2005/8/layout/orgChart1"/>
    <dgm:cxn modelId="{43FEDAE0-69E3-42C3-BF5D-E5FB1422B861}" srcId="{8C5E5A39-FFCF-4FF5-863E-0632374BB421}" destId="{8BB6EEAD-A3F8-4E56-ADBB-E727F89821AC}" srcOrd="2" destOrd="0" parTransId="{F85B2D8D-683D-4AAB-B3EB-71C3FA0FD79B}" sibTransId="{EB0B4CE3-5639-4ED6-9E15-9095DE2E2617}"/>
    <dgm:cxn modelId="{952EE8D5-E557-4500-8D7D-2E9DC6FE9DAC}" srcId="{D0E76599-E3E9-4A4F-A829-C71B376AEEA8}" destId="{8C5E5A39-FFCF-4FF5-863E-0632374BB421}" srcOrd="0" destOrd="0" parTransId="{E06BD7B0-0BC8-4EBC-9F4A-E7F3564907B0}" sibTransId="{F34B9A66-F6F4-476A-A236-B2F191A0F4D6}"/>
    <dgm:cxn modelId="{FB8FEC42-CEF0-451A-B51C-954F10ED6ED2}" type="presOf" srcId="{0AA2FAAB-4041-4392-B7D2-CEE215D1393E}" destId="{C868CD43-A45B-4B51-8013-F9E634B3ACC1}" srcOrd="0" destOrd="0" presId="urn:microsoft.com/office/officeart/2005/8/layout/orgChart1"/>
    <dgm:cxn modelId="{245F50EC-250A-4AE4-913D-9BF4B12BC180}" type="presOf" srcId="{B016F55C-031B-418B-A558-7D229DFA21E5}" destId="{59A4C563-323B-4FCB-82FA-06781FDA7686}" srcOrd="1" destOrd="0" presId="urn:microsoft.com/office/officeart/2005/8/layout/orgChart1"/>
    <dgm:cxn modelId="{6B904E8C-53E7-40DC-BAFB-3D337FB653E5}" type="presOf" srcId="{D0E76599-E3E9-4A4F-A829-C71B376AEEA8}" destId="{3ABE177A-9E8C-4446-839F-A258126DEE41}" srcOrd="0" destOrd="0" presId="urn:microsoft.com/office/officeart/2005/8/layout/orgChart1"/>
    <dgm:cxn modelId="{D143474E-1986-4299-9737-7A7C85F18602}" type="presOf" srcId="{F85B2D8D-683D-4AAB-B3EB-71C3FA0FD79B}" destId="{4B8B63A7-C7EC-4612-83EA-2BD8B6978524}" srcOrd="0" destOrd="0" presId="urn:microsoft.com/office/officeart/2005/8/layout/orgChart1"/>
    <dgm:cxn modelId="{74241A37-02B5-4161-B5E0-38AC281E3460}" type="presOf" srcId="{62B61590-66B7-4ED1-B304-698C7DB1C8D0}" destId="{CD195EA1-6229-4595-8B31-DA5B00E151A2}" srcOrd="1" destOrd="0" presId="urn:microsoft.com/office/officeart/2005/8/layout/orgChart1"/>
    <dgm:cxn modelId="{E420AA6B-5FDC-48D3-AA1E-DDAE00D26A5A}" srcId="{8C5E5A39-FFCF-4FF5-863E-0632374BB421}" destId="{0AA2FAAB-4041-4392-B7D2-CEE215D1393E}" srcOrd="3" destOrd="0" parTransId="{82B833A0-B4EC-434F-A530-1ABF28899200}" sibTransId="{3750C84D-BEFA-4171-8846-C1F8AC5CF61F}"/>
    <dgm:cxn modelId="{AB8D5FB5-FC22-445E-9D7B-9C0DE144508E}" srcId="{8C5E5A39-FFCF-4FF5-863E-0632374BB421}" destId="{B016F55C-031B-418B-A558-7D229DFA21E5}" srcOrd="0" destOrd="0" parTransId="{3120B718-2DCD-4F3B-89B1-4E85EDD9E127}" sibTransId="{25041DFF-1787-42A5-A063-313E5B406EFF}"/>
    <dgm:cxn modelId="{2C6DC56A-9397-4A34-AB60-BB6DB25CC5C3}" type="presOf" srcId="{8BB6EEAD-A3F8-4E56-ADBB-E727F89821AC}" destId="{8F7C6EE7-DBC2-4260-AAB2-7712950FA349}" srcOrd="1" destOrd="0" presId="urn:microsoft.com/office/officeart/2005/8/layout/orgChart1"/>
    <dgm:cxn modelId="{8C3F4458-2041-4CB3-9FEA-F4BA17A49CA0}" type="presOf" srcId="{62B61590-66B7-4ED1-B304-698C7DB1C8D0}" destId="{BAD83A30-505A-4F2F-9196-22EB632C9D0A}" srcOrd="0" destOrd="0" presId="urn:microsoft.com/office/officeart/2005/8/layout/orgChart1"/>
    <dgm:cxn modelId="{EFE20334-EB8F-49DE-9ED3-926FA220C26D}" type="presOf" srcId="{8C5E5A39-FFCF-4FF5-863E-0632374BB421}" destId="{BB3A59D0-317B-49E1-9E08-30C931CE1CDD}" srcOrd="1" destOrd="0" presId="urn:microsoft.com/office/officeart/2005/8/layout/orgChart1"/>
    <dgm:cxn modelId="{6C319C2D-F70B-4884-B7CA-84AAB6D9EB0E}" type="presOf" srcId="{AD58754B-4265-4A8E-A524-53C517C19A50}" destId="{59CAC964-E726-4E52-8D7C-C61A7E06F546}" srcOrd="0" destOrd="0" presId="urn:microsoft.com/office/officeart/2005/8/layout/orgChart1"/>
    <dgm:cxn modelId="{FB2D7FAA-93DA-4659-9EFC-EEE08456F54C}" type="presOf" srcId="{0AA2FAAB-4041-4392-B7D2-CEE215D1393E}" destId="{B07B8359-4498-4EA1-862B-8A2C19C66CFF}" srcOrd="1" destOrd="0" presId="urn:microsoft.com/office/officeart/2005/8/layout/orgChart1"/>
    <dgm:cxn modelId="{B2DE440C-6B0C-49A3-845C-74C70614C0D2}" type="presOf" srcId="{8BB6EEAD-A3F8-4E56-ADBB-E727F89821AC}" destId="{0B6B0EE1-C5B8-4658-83E5-2818B56042F4}" srcOrd="0" destOrd="0" presId="urn:microsoft.com/office/officeart/2005/8/layout/orgChart1"/>
    <dgm:cxn modelId="{5477E153-D9FB-4ED6-9EC4-60B6B028B833}" type="presParOf" srcId="{3ABE177A-9E8C-4446-839F-A258126DEE41}" destId="{1956E0D8-02B1-42E7-B1D6-0B8E1949EBE0}" srcOrd="0" destOrd="0" presId="urn:microsoft.com/office/officeart/2005/8/layout/orgChart1"/>
    <dgm:cxn modelId="{23EE76B8-AB05-4FF3-BB46-83D102BB65D3}" type="presParOf" srcId="{1956E0D8-02B1-42E7-B1D6-0B8E1949EBE0}" destId="{D7608BE7-CFB6-4E74-AE98-26E731C97AC4}" srcOrd="0" destOrd="0" presId="urn:microsoft.com/office/officeart/2005/8/layout/orgChart1"/>
    <dgm:cxn modelId="{C2BFD1DB-18A7-43DA-A40F-C54664E7D411}" type="presParOf" srcId="{D7608BE7-CFB6-4E74-AE98-26E731C97AC4}" destId="{5C527124-FA25-4AE8-8DF9-9D90D375B6DE}" srcOrd="0" destOrd="0" presId="urn:microsoft.com/office/officeart/2005/8/layout/orgChart1"/>
    <dgm:cxn modelId="{762F4574-9947-46F8-949B-5820FCFAC5BA}" type="presParOf" srcId="{D7608BE7-CFB6-4E74-AE98-26E731C97AC4}" destId="{BB3A59D0-317B-49E1-9E08-30C931CE1CDD}" srcOrd="1" destOrd="0" presId="urn:microsoft.com/office/officeart/2005/8/layout/orgChart1"/>
    <dgm:cxn modelId="{11D1E036-FF95-46F6-AAB9-854D75C1FB8B}" type="presParOf" srcId="{1956E0D8-02B1-42E7-B1D6-0B8E1949EBE0}" destId="{6FE68AF1-3B4A-4E96-A642-D5A2D3BF1C7D}" srcOrd="1" destOrd="0" presId="urn:microsoft.com/office/officeart/2005/8/layout/orgChart1"/>
    <dgm:cxn modelId="{43F30939-9E48-4DF9-8470-E146AAC08A68}" type="presParOf" srcId="{6FE68AF1-3B4A-4E96-A642-D5A2D3BF1C7D}" destId="{BB60B57E-2D59-432D-AD89-64E791AF6D71}" srcOrd="0" destOrd="0" presId="urn:microsoft.com/office/officeart/2005/8/layout/orgChart1"/>
    <dgm:cxn modelId="{3A9A8C80-A4CE-40D3-98E1-5EB5BA0A72D4}" type="presParOf" srcId="{6FE68AF1-3B4A-4E96-A642-D5A2D3BF1C7D}" destId="{30C3A43A-CAF4-4016-9B30-009824642B8F}" srcOrd="1" destOrd="0" presId="urn:microsoft.com/office/officeart/2005/8/layout/orgChart1"/>
    <dgm:cxn modelId="{0E1F86D1-A4FC-460B-8D8C-C45CD9C60325}" type="presParOf" srcId="{30C3A43A-CAF4-4016-9B30-009824642B8F}" destId="{A63BD8D5-6DE5-4DF7-91C2-B22468C557FF}" srcOrd="0" destOrd="0" presId="urn:microsoft.com/office/officeart/2005/8/layout/orgChart1"/>
    <dgm:cxn modelId="{D108F3DB-F159-4C2A-BAE4-1B028BD46CBD}" type="presParOf" srcId="{A63BD8D5-6DE5-4DF7-91C2-B22468C557FF}" destId="{B3AF0929-C072-4D20-981F-C4757ECA4DF9}" srcOrd="0" destOrd="0" presId="urn:microsoft.com/office/officeart/2005/8/layout/orgChart1"/>
    <dgm:cxn modelId="{621FF556-72F7-4EC0-99F7-949E8854C511}" type="presParOf" srcId="{A63BD8D5-6DE5-4DF7-91C2-B22468C557FF}" destId="{59A4C563-323B-4FCB-82FA-06781FDA7686}" srcOrd="1" destOrd="0" presId="urn:microsoft.com/office/officeart/2005/8/layout/orgChart1"/>
    <dgm:cxn modelId="{FE08857B-5662-40F7-94BE-9D7938458D58}" type="presParOf" srcId="{30C3A43A-CAF4-4016-9B30-009824642B8F}" destId="{97DDC6E8-02BC-416D-B4D7-96E1E8E683E5}" srcOrd="1" destOrd="0" presId="urn:microsoft.com/office/officeart/2005/8/layout/orgChart1"/>
    <dgm:cxn modelId="{CF798565-C800-46C3-92EF-8BE76DCFA17C}" type="presParOf" srcId="{30C3A43A-CAF4-4016-9B30-009824642B8F}" destId="{EBE0DD5D-5184-4078-ACBE-2A23C3EDF89D}" srcOrd="2" destOrd="0" presId="urn:microsoft.com/office/officeart/2005/8/layout/orgChart1"/>
    <dgm:cxn modelId="{3904F6DB-323B-42F5-9A16-66FF318EE7DA}" type="presParOf" srcId="{6FE68AF1-3B4A-4E96-A642-D5A2D3BF1C7D}" destId="{59CAC964-E726-4E52-8D7C-C61A7E06F546}" srcOrd="2" destOrd="0" presId="urn:microsoft.com/office/officeart/2005/8/layout/orgChart1"/>
    <dgm:cxn modelId="{A12D796F-BB05-42B6-A7BD-C7482B5C8BA8}" type="presParOf" srcId="{6FE68AF1-3B4A-4E96-A642-D5A2D3BF1C7D}" destId="{1EB12F56-DB92-44A5-8F05-8A18D32B0EE2}" srcOrd="3" destOrd="0" presId="urn:microsoft.com/office/officeart/2005/8/layout/orgChart1"/>
    <dgm:cxn modelId="{5FB98C28-BEFF-4270-8681-B40817B5B966}" type="presParOf" srcId="{1EB12F56-DB92-44A5-8F05-8A18D32B0EE2}" destId="{7417CD43-CBDE-402B-8664-7339E9BA0AF1}" srcOrd="0" destOrd="0" presId="urn:microsoft.com/office/officeart/2005/8/layout/orgChart1"/>
    <dgm:cxn modelId="{5A3E150D-751A-4297-A34A-F4212F2F592E}" type="presParOf" srcId="{7417CD43-CBDE-402B-8664-7339E9BA0AF1}" destId="{BAD83A30-505A-4F2F-9196-22EB632C9D0A}" srcOrd="0" destOrd="0" presId="urn:microsoft.com/office/officeart/2005/8/layout/orgChart1"/>
    <dgm:cxn modelId="{5E8AB7DC-B898-41C0-AA1A-352BD7C7D9AF}" type="presParOf" srcId="{7417CD43-CBDE-402B-8664-7339E9BA0AF1}" destId="{CD195EA1-6229-4595-8B31-DA5B00E151A2}" srcOrd="1" destOrd="0" presId="urn:microsoft.com/office/officeart/2005/8/layout/orgChart1"/>
    <dgm:cxn modelId="{E0958B82-2F75-4472-B23D-23C2E0AE7808}" type="presParOf" srcId="{1EB12F56-DB92-44A5-8F05-8A18D32B0EE2}" destId="{7B2841D0-FFC4-457E-98AC-E4D6D10FF9D8}" srcOrd="1" destOrd="0" presId="urn:microsoft.com/office/officeart/2005/8/layout/orgChart1"/>
    <dgm:cxn modelId="{CED25B1F-6EA0-41D6-BDD0-50040544A925}" type="presParOf" srcId="{1EB12F56-DB92-44A5-8F05-8A18D32B0EE2}" destId="{B96082E0-ED15-4093-A061-4C03D8F5EA52}" srcOrd="2" destOrd="0" presId="urn:microsoft.com/office/officeart/2005/8/layout/orgChart1"/>
    <dgm:cxn modelId="{DBCA563B-6E6C-4FDB-AB69-8F39EE4EE530}" type="presParOf" srcId="{6FE68AF1-3B4A-4E96-A642-D5A2D3BF1C7D}" destId="{4B8B63A7-C7EC-4612-83EA-2BD8B6978524}" srcOrd="4" destOrd="0" presId="urn:microsoft.com/office/officeart/2005/8/layout/orgChart1"/>
    <dgm:cxn modelId="{CBF4E15D-6BE2-41C1-BFCA-8C85B92D7DFC}" type="presParOf" srcId="{6FE68AF1-3B4A-4E96-A642-D5A2D3BF1C7D}" destId="{87AEB719-C798-4B99-9002-09D0430A43DB}" srcOrd="5" destOrd="0" presId="urn:microsoft.com/office/officeart/2005/8/layout/orgChart1"/>
    <dgm:cxn modelId="{8D6F6AB9-76FE-44A6-94A5-2B23AFAAEC6C}" type="presParOf" srcId="{87AEB719-C798-4B99-9002-09D0430A43DB}" destId="{BBBFE2EC-9F9B-4EA7-A6A9-F5DD8AD26A15}" srcOrd="0" destOrd="0" presId="urn:microsoft.com/office/officeart/2005/8/layout/orgChart1"/>
    <dgm:cxn modelId="{07FBB85C-59CE-4D67-AE59-379404876D2B}" type="presParOf" srcId="{BBBFE2EC-9F9B-4EA7-A6A9-F5DD8AD26A15}" destId="{0B6B0EE1-C5B8-4658-83E5-2818B56042F4}" srcOrd="0" destOrd="0" presId="urn:microsoft.com/office/officeart/2005/8/layout/orgChart1"/>
    <dgm:cxn modelId="{794C713E-1AA0-4649-A8C7-BC5D3A59272F}" type="presParOf" srcId="{BBBFE2EC-9F9B-4EA7-A6A9-F5DD8AD26A15}" destId="{8F7C6EE7-DBC2-4260-AAB2-7712950FA349}" srcOrd="1" destOrd="0" presId="urn:microsoft.com/office/officeart/2005/8/layout/orgChart1"/>
    <dgm:cxn modelId="{82DC95FE-AD77-4461-92CC-535C782BFFDD}" type="presParOf" srcId="{87AEB719-C798-4B99-9002-09D0430A43DB}" destId="{14FA7B88-9FD6-49D6-9911-B6A8CBBEE787}" srcOrd="1" destOrd="0" presId="urn:microsoft.com/office/officeart/2005/8/layout/orgChart1"/>
    <dgm:cxn modelId="{A0079632-EB3C-44B1-83C6-2CB855A2E88B}" type="presParOf" srcId="{87AEB719-C798-4B99-9002-09D0430A43DB}" destId="{BF9CC439-DAB9-4A7C-B25B-6677FDA8568D}" srcOrd="2" destOrd="0" presId="urn:microsoft.com/office/officeart/2005/8/layout/orgChart1"/>
    <dgm:cxn modelId="{60EA4BB4-C089-4C5C-9528-2AAE428E072A}" type="presParOf" srcId="{6FE68AF1-3B4A-4E96-A642-D5A2D3BF1C7D}" destId="{A2527861-E39F-4D5B-A2AC-516BD5ACD665}" srcOrd="6" destOrd="0" presId="urn:microsoft.com/office/officeart/2005/8/layout/orgChart1"/>
    <dgm:cxn modelId="{F81EABC2-EFFC-4F91-9DEB-A1DCD6B6E482}" type="presParOf" srcId="{6FE68AF1-3B4A-4E96-A642-D5A2D3BF1C7D}" destId="{4F6BBC78-CCA2-4911-9C4F-40CAC8DF255F}" srcOrd="7" destOrd="0" presId="urn:microsoft.com/office/officeart/2005/8/layout/orgChart1"/>
    <dgm:cxn modelId="{9849351A-EA2D-4591-9930-40F84064E62A}" type="presParOf" srcId="{4F6BBC78-CCA2-4911-9C4F-40CAC8DF255F}" destId="{EB807E6C-1C99-4250-B817-A732D97D6D30}" srcOrd="0" destOrd="0" presId="urn:microsoft.com/office/officeart/2005/8/layout/orgChart1"/>
    <dgm:cxn modelId="{E37C950E-1A38-4102-AE5D-AFF4FE1B656B}" type="presParOf" srcId="{EB807E6C-1C99-4250-B817-A732D97D6D30}" destId="{C868CD43-A45B-4B51-8013-F9E634B3ACC1}" srcOrd="0" destOrd="0" presId="urn:microsoft.com/office/officeart/2005/8/layout/orgChart1"/>
    <dgm:cxn modelId="{47774AF3-B7C3-4603-B852-15F34B520874}" type="presParOf" srcId="{EB807E6C-1C99-4250-B817-A732D97D6D30}" destId="{B07B8359-4498-4EA1-862B-8A2C19C66CFF}" srcOrd="1" destOrd="0" presId="urn:microsoft.com/office/officeart/2005/8/layout/orgChart1"/>
    <dgm:cxn modelId="{ADBB64AE-28CD-42F8-A609-37ADB1AB32AF}" type="presParOf" srcId="{4F6BBC78-CCA2-4911-9C4F-40CAC8DF255F}" destId="{925B2BEB-0CD7-4F0F-85D6-0D671FCC714F}" srcOrd="1" destOrd="0" presId="urn:microsoft.com/office/officeart/2005/8/layout/orgChart1"/>
    <dgm:cxn modelId="{B2D27B76-59C7-4496-8E2D-A17684ABC578}" type="presParOf" srcId="{4F6BBC78-CCA2-4911-9C4F-40CAC8DF255F}" destId="{A9091247-724F-448F-B1D3-6AFD22251610}" srcOrd="2" destOrd="0" presId="urn:microsoft.com/office/officeart/2005/8/layout/orgChart1"/>
    <dgm:cxn modelId="{631F0AAA-EFD1-4255-8B2F-E3228E68303E}" type="presParOf" srcId="{6FE68AF1-3B4A-4E96-A642-D5A2D3BF1C7D}" destId="{97618AFF-0278-48FE-B1FB-CDF98B6CE59C}" srcOrd="8" destOrd="0" presId="urn:microsoft.com/office/officeart/2005/8/layout/orgChart1"/>
    <dgm:cxn modelId="{EC7D4B7B-F5C9-4971-8B34-E19050993569}" type="presParOf" srcId="{6FE68AF1-3B4A-4E96-A642-D5A2D3BF1C7D}" destId="{CD34D3C5-0CEF-42EA-A623-237AFF10F46B}" srcOrd="9" destOrd="0" presId="urn:microsoft.com/office/officeart/2005/8/layout/orgChart1"/>
    <dgm:cxn modelId="{B5B6382F-692A-473B-AE72-D2098F46B7ED}" type="presParOf" srcId="{CD34D3C5-0CEF-42EA-A623-237AFF10F46B}" destId="{312F9597-5677-468C-BDD7-27B6CB0167F0}" srcOrd="0" destOrd="0" presId="urn:microsoft.com/office/officeart/2005/8/layout/orgChart1"/>
    <dgm:cxn modelId="{6CE6AD18-5FB7-436D-8B50-E00F2C39E111}" type="presParOf" srcId="{312F9597-5677-468C-BDD7-27B6CB0167F0}" destId="{9B169C98-E780-4FE5-A877-60F10F82395D}" srcOrd="0" destOrd="0" presId="urn:microsoft.com/office/officeart/2005/8/layout/orgChart1"/>
    <dgm:cxn modelId="{7F5CE449-45D8-4A5B-BCD3-94D054C505F4}" type="presParOf" srcId="{312F9597-5677-468C-BDD7-27B6CB0167F0}" destId="{29B9FB20-72E3-4FD0-8E4B-D84D3734E424}" srcOrd="1" destOrd="0" presId="urn:microsoft.com/office/officeart/2005/8/layout/orgChart1"/>
    <dgm:cxn modelId="{5DF70940-CCBB-4649-8986-163DCAF259D3}" type="presParOf" srcId="{CD34D3C5-0CEF-42EA-A623-237AFF10F46B}" destId="{32D26ED9-2582-47DF-B35B-37F9C5CE0A5F}" srcOrd="1" destOrd="0" presId="urn:microsoft.com/office/officeart/2005/8/layout/orgChart1"/>
    <dgm:cxn modelId="{024C5077-B6FA-4208-A57A-4EA26AB5C05A}" type="presParOf" srcId="{CD34D3C5-0CEF-42EA-A623-237AFF10F46B}" destId="{3FEC76F3-CE25-4EDE-B97A-82CC7F56142C}" srcOrd="2" destOrd="0" presId="urn:microsoft.com/office/officeart/2005/8/layout/orgChart1"/>
    <dgm:cxn modelId="{E058B8B0-B62C-4DBA-B4B8-DFAB5F60209D}" type="presParOf" srcId="{1956E0D8-02B1-42E7-B1D6-0B8E1949EBE0}" destId="{14128CFE-B072-41E7-A8BB-FDC8B7FE1938}"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7ED84AB-CE04-40BB-81A3-7675AEDDA905}" type="doc">
      <dgm:prSet loTypeId="urn:microsoft.com/office/officeart/2005/8/layout/orgChart1" loCatId="hierarchy" qsTypeId="urn:microsoft.com/office/officeart/2005/8/quickstyle/simple3" qsCatId="simple" csTypeId="urn:microsoft.com/office/officeart/2005/8/colors/accent1_2" csCatId="accent1" phldr="1"/>
      <dgm:spPr/>
    </dgm:pt>
    <dgm:pt modelId="{0D97C18F-E23E-4C59-B6A9-207A7E2FA82A}">
      <dgm:prSet/>
      <dgm:spPr/>
      <dgm: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effectLst/>
              <a:latin typeface="Arial" pitchFamily="34" charset="0"/>
              <a:ea typeface="Times New Roman" pitchFamily="18" charset="0"/>
              <a:cs typeface="Arial" pitchFamily="34" charset="0"/>
            </a:rPr>
            <a:t>الأوراق التجارية</a:t>
          </a:r>
          <a:endParaRPr kumimoji="0" lang="ar-SA" b="0" i="0" u="none" strike="noStrike" cap="none" normalizeH="0" baseline="0" dirty="0" smtClean="0">
            <a:ln/>
            <a:effectLst/>
            <a:latin typeface="Arial" pitchFamily="34" charset="0"/>
            <a:cs typeface="Arial" pitchFamily="34" charset="0"/>
          </a:endParaRPr>
        </a:p>
      </dgm:t>
    </dgm:pt>
    <dgm:pt modelId="{4A98E792-63E2-4405-9412-55B0C6B3161B}" type="parTrans" cxnId="{2CF1CD0E-7009-4702-970B-FA42ED6A9BDA}">
      <dgm:prSet/>
      <dgm:spPr/>
      <dgm:t>
        <a:bodyPr/>
        <a:lstStyle/>
        <a:p>
          <a:endParaRPr lang="en-US"/>
        </a:p>
      </dgm:t>
    </dgm:pt>
    <dgm:pt modelId="{03BD0567-569D-4DAB-996A-8CE413ACB7EC}" type="sibTrans" cxnId="{2CF1CD0E-7009-4702-970B-FA42ED6A9BDA}">
      <dgm:prSet/>
      <dgm:spPr/>
      <dgm:t>
        <a:bodyPr/>
        <a:lstStyle/>
        <a:p>
          <a:endParaRPr lang="en-US"/>
        </a:p>
      </dgm:t>
    </dgm:pt>
    <dgm:pt modelId="{C2FF8C4E-481B-41EE-97F9-FDC6C5E60361}">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effectLst/>
              <a:latin typeface="Arial" pitchFamily="34" charset="0"/>
              <a:ea typeface="Times New Roman" pitchFamily="18" charset="0"/>
              <a:cs typeface="Arial" pitchFamily="34" charset="0"/>
            </a:rPr>
            <a:t>الشيك</a:t>
          </a:r>
          <a:endParaRPr kumimoji="0" lang="ar-SA" b="0" i="0" u="none" strike="noStrike" cap="none" normalizeH="0" baseline="0" dirty="0" smtClean="0">
            <a:ln/>
            <a:effectLst/>
            <a:latin typeface="Arial" pitchFamily="34" charset="0"/>
            <a:cs typeface="Arial" pitchFamily="34" charset="0"/>
          </a:endParaRPr>
        </a:p>
      </dgm:t>
    </dgm:pt>
    <dgm:pt modelId="{8FDBBCA4-563E-4593-B056-965445563839}" type="parTrans" cxnId="{5F0226F5-CCF1-4253-8951-667C2F2D8D4D}">
      <dgm:prSet/>
      <dgm:spPr/>
      <dgm:t>
        <a:bodyPr/>
        <a:lstStyle/>
        <a:p>
          <a:endParaRPr lang="en-US"/>
        </a:p>
      </dgm:t>
    </dgm:pt>
    <dgm:pt modelId="{1F59C2F8-72CB-4C98-B867-FAB7FFF34894}" type="sibTrans" cxnId="{5F0226F5-CCF1-4253-8951-667C2F2D8D4D}">
      <dgm:prSet/>
      <dgm:spPr/>
      <dgm:t>
        <a:bodyPr/>
        <a:lstStyle/>
        <a:p>
          <a:endParaRPr lang="en-US"/>
        </a:p>
      </dgm:t>
    </dgm:pt>
    <dgm:pt modelId="{D0656950-9BFE-464D-B0B6-B5A54C56787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effectLst/>
              <a:latin typeface="Arial" pitchFamily="34" charset="0"/>
              <a:ea typeface="Times New Roman" pitchFamily="18" charset="0"/>
              <a:cs typeface="Arial" pitchFamily="34" charset="0"/>
            </a:rPr>
            <a:t>السند لأمر</a:t>
          </a:r>
          <a:endParaRPr kumimoji="0" lang="ar-SA" b="0" i="0" u="none" strike="noStrike" cap="none" normalizeH="0" baseline="0" dirty="0" smtClean="0">
            <a:ln/>
            <a:effectLst/>
            <a:latin typeface="Arial" pitchFamily="34" charset="0"/>
            <a:cs typeface="Arial" pitchFamily="34" charset="0"/>
          </a:endParaRPr>
        </a:p>
      </dgm:t>
    </dgm:pt>
    <dgm:pt modelId="{02263D4B-A123-487E-AA6B-9055234B5BEB}" type="parTrans" cxnId="{57AA0B4F-EA9E-4EEB-A0A0-DF9223ADCC63}">
      <dgm:prSet/>
      <dgm:spPr/>
      <dgm:t>
        <a:bodyPr/>
        <a:lstStyle/>
        <a:p>
          <a:endParaRPr lang="en-US"/>
        </a:p>
      </dgm:t>
    </dgm:pt>
    <dgm:pt modelId="{986B0C8A-DEA6-410E-8E02-DF7D40A00D08}" type="sibTrans" cxnId="{57AA0B4F-EA9E-4EEB-A0A0-DF9223ADCC63}">
      <dgm:prSet/>
      <dgm:spPr/>
      <dgm:t>
        <a:bodyPr/>
        <a:lstStyle/>
        <a:p>
          <a:endParaRPr lang="en-US"/>
        </a:p>
      </dgm:t>
    </dgm:pt>
    <dgm:pt modelId="{40468DF2-8AD1-44F2-9E38-D8EE72CB9340}">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effectLst/>
              <a:latin typeface="Arial" pitchFamily="34" charset="0"/>
              <a:ea typeface="Times New Roman" pitchFamily="18" charset="0"/>
              <a:cs typeface="Arial" pitchFamily="34" charset="0"/>
            </a:rPr>
            <a:t>الكمبيالة</a:t>
          </a:r>
          <a:endParaRPr kumimoji="0" lang="ar-SA" b="0" i="0" u="none" strike="noStrike" cap="none" normalizeH="0" baseline="0" dirty="0" smtClean="0">
            <a:ln/>
            <a:effectLst/>
            <a:latin typeface="Arial" pitchFamily="34" charset="0"/>
            <a:cs typeface="Arial" pitchFamily="34" charset="0"/>
          </a:endParaRPr>
        </a:p>
      </dgm:t>
    </dgm:pt>
    <dgm:pt modelId="{7E687822-19F1-4C2F-B527-EA0EA94B9994}" type="parTrans" cxnId="{CB8BB586-5E87-4BBF-8183-29F43E6B3DDF}">
      <dgm:prSet/>
      <dgm:spPr/>
      <dgm:t>
        <a:bodyPr/>
        <a:lstStyle/>
        <a:p>
          <a:endParaRPr lang="en-US"/>
        </a:p>
      </dgm:t>
    </dgm:pt>
    <dgm:pt modelId="{2E0E852C-CFF5-40A8-89AE-8D73FAC447FC}" type="sibTrans" cxnId="{CB8BB586-5E87-4BBF-8183-29F43E6B3DDF}">
      <dgm:prSet/>
      <dgm:spPr/>
      <dgm:t>
        <a:bodyPr/>
        <a:lstStyle/>
        <a:p>
          <a:endParaRPr lang="en-US"/>
        </a:p>
      </dgm:t>
    </dgm:pt>
    <dgm:pt modelId="{32411565-8869-41DD-864A-ABCAB60F4A8A}" type="pres">
      <dgm:prSet presAssocID="{27ED84AB-CE04-40BB-81A3-7675AEDDA905}" presName="hierChild1" presStyleCnt="0">
        <dgm:presLayoutVars>
          <dgm:orgChart val="1"/>
          <dgm:chPref val="1"/>
          <dgm:dir/>
          <dgm:animOne val="branch"/>
          <dgm:animLvl val="lvl"/>
          <dgm:resizeHandles/>
        </dgm:presLayoutVars>
      </dgm:prSet>
      <dgm:spPr/>
    </dgm:pt>
    <dgm:pt modelId="{E5C3E07B-F18E-4B01-A46D-1E8B8BE685A4}" type="pres">
      <dgm:prSet presAssocID="{0D97C18F-E23E-4C59-B6A9-207A7E2FA82A}" presName="hierRoot1" presStyleCnt="0">
        <dgm:presLayoutVars>
          <dgm:hierBranch/>
        </dgm:presLayoutVars>
      </dgm:prSet>
      <dgm:spPr/>
    </dgm:pt>
    <dgm:pt modelId="{73944A8E-217A-431A-87CA-EDE2D2DD436A}" type="pres">
      <dgm:prSet presAssocID="{0D97C18F-E23E-4C59-B6A9-207A7E2FA82A}" presName="rootComposite1" presStyleCnt="0"/>
      <dgm:spPr/>
    </dgm:pt>
    <dgm:pt modelId="{0FC4E7B9-0288-4E0C-B9C9-768E26D1D287}" type="pres">
      <dgm:prSet presAssocID="{0D97C18F-E23E-4C59-B6A9-207A7E2FA82A}" presName="rootText1" presStyleLbl="node0" presStyleIdx="0" presStyleCnt="1" custScaleX="173502">
        <dgm:presLayoutVars>
          <dgm:chPref val="3"/>
        </dgm:presLayoutVars>
      </dgm:prSet>
      <dgm:spPr/>
      <dgm:t>
        <a:bodyPr/>
        <a:lstStyle/>
        <a:p>
          <a:endParaRPr lang="en-US"/>
        </a:p>
      </dgm:t>
    </dgm:pt>
    <dgm:pt modelId="{3D5D7C69-D983-4C24-88A4-3E6A104033A9}" type="pres">
      <dgm:prSet presAssocID="{0D97C18F-E23E-4C59-B6A9-207A7E2FA82A}" presName="rootConnector1" presStyleLbl="node1" presStyleIdx="0" presStyleCnt="0"/>
      <dgm:spPr/>
      <dgm:t>
        <a:bodyPr/>
        <a:lstStyle/>
        <a:p>
          <a:endParaRPr lang="en-US"/>
        </a:p>
      </dgm:t>
    </dgm:pt>
    <dgm:pt modelId="{26E979E6-AB7C-47E1-8435-AE9E54876E32}" type="pres">
      <dgm:prSet presAssocID="{0D97C18F-E23E-4C59-B6A9-207A7E2FA82A}" presName="hierChild2" presStyleCnt="0"/>
      <dgm:spPr/>
    </dgm:pt>
    <dgm:pt modelId="{E97FBE1A-D63D-4DC2-A860-F3667A980B11}" type="pres">
      <dgm:prSet presAssocID="{8FDBBCA4-563E-4593-B056-965445563839}" presName="Name35" presStyleLbl="parChTrans1D2" presStyleIdx="0" presStyleCnt="3"/>
      <dgm:spPr/>
      <dgm:t>
        <a:bodyPr/>
        <a:lstStyle/>
        <a:p>
          <a:endParaRPr lang="en-US"/>
        </a:p>
      </dgm:t>
    </dgm:pt>
    <dgm:pt modelId="{F4964716-3B87-453C-A757-F53A3717CCFC}" type="pres">
      <dgm:prSet presAssocID="{C2FF8C4E-481B-41EE-97F9-FDC6C5E60361}" presName="hierRoot2" presStyleCnt="0">
        <dgm:presLayoutVars>
          <dgm:hierBranch/>
        </dgm:presLayoutVars>
      </dgm:prSet>
      <dgm:spPr/>
    </dgm:pt>
    <dgm:pt modelId="{7BB42D10-515F-4DD7-9929-080387D52833}" type="pres">
      <dgm:prSet presAssocID="{C2FF8C4E-481B-41EE-97F9-FDC6C5E60361}" presName="rootComposite" presStyleCnt="0"/>
      <dgm:spPr/>
    </dgm:pt>
    <dgm:pt modelId="{81FD1649-93CE-4AD8-8507-E1C5BEE4C84E}" type="pres">
      <dgm:prSet presAssocID="{C2FF8C4E-481B-41EE-97F9-FDC6C5E60361}" presName="rootText" presStyleLbl="node2" presStyleIdx="0" presStyleCnt="3">
        <dgm:presLayoutVars>
          <dgm:chPref val="3"/>
        </dgm:presLayoutVars>
      </dgm:prSet>
      <dgm:spPr/>
      <dgm:t>
        <a:bodyPr/>
        <a:lstStyle/>
        <a:p>
          <a:endParaRPr lang="en-US"/>
        </a:p>
      </dgm:t>
    </dgm:pt>
    <dgm:pt modelId="{75C3D110-561E-44CC-9D72-8C8D5C1B5445}" type="pres">
      <dgm:prSet presAssocID="{C2FF8C4E-481B-41EE-97F9-FDC6C5E60361}" presName="rootConnector" presStyleLbl="node2" presStyleIdx="0" presStyleCnt="3"/>
      <dgm:spPr/>
      <dgm:t>
        <a:bodyPr/>
        <a:lstStyle/>
        <a:p>
          <a:endParaRPr lang="en-US"/>
        </a:p>
      </dgm:t>
    </dgm:pt>
    <dgm:pt modelId="{711D5DA5-97B5-4230-AFFA-B9112FD49082}" type="pres">
      <dgm:prSet presAssocID="{C2FF8C4E-481B-41EE-97F9-FDC6C5E60361}" presName="hierChild4" presStyleCnt="0"/>
      <dgm:spPr/>
    </dgm:pt>
    <dgm:pt modelId="{5BB5023D-8BF0-4A9B-BC67-84AA3A710FF6}" type="pres">
      <dgm:prSet presAssocID="{C2FF8C4E-481B-41EE-97F9-FDC6C5E60361}" presName="hierChild5" presStyleCnt="0"/>
      <dgm:spPr/>
    </dgm:pt>
    <dgm:pt modelId="{3758E700-FBA5-4EB6-90EF-03A0B4C29463}" type="pres">
      <dgm:prSet presAssocID="{02263D4B-A123-487E-AA6B-9055234B5BEB}" presName="Name35" presStyleLbl="parChTrans1D2" presStyleIdx="1" presStyleCnt="3"/>
      <dgm:spPr/>
      <dgm:t>
        <a:bodyPr/>
        <a:lstStyle/>
        <a:p>
          <a:endParaRPr lang="en-US"/>
        </a:p>
      </dgm:t>
    </dgm:pt>
    <dgm:pt modelId="{CF2FA9BD-9367-4E35-9BC7-1FAF369BC193}" type="pres">
      <dgm:prSet presAssocID="{D0656950-9BFE-464D-B0B6-B5A54C567872}" presName="hierRoot2" presStyleCnt="0">
        <dgm:presLayoutVars>
          <dgm:hierBranch/>
        </dgm:presLayoutVars>
      </dgm:prSet>
      <dgm:spPr/>
    </dgm:pt>
    <dgm:pt modelId="{307B6A45-F2FC-414E-9AF8-C20BDDEA707D}" type="pres">
      <dgm:prSet presAssocID="{D0656950-9BFE-464D-B0B6-B5A54C567872}" presName="rootComposite" presStyleCnt="0"/>
      <dgm:spPr/>
    </dgm:pt>
    <dgm:pt modelId="{0B5539FB-9BD8-477A-BB26-3D632C1D2B4A}" type="pres">
      <dgm:prSet presAssocID="{D0656950-9BFE-464D-B0B6-B5A54C567872}" presName="rootText" presStyleLbl="node2" presStyleIdx="1" presStyleCnt="3">
        <dgm:presLayoutVars>
          <dgm:chPref val="3"/>
        </dgm:presLayoutVars>
      </dgm:prSet>
      <dgm:spPr/>
      <dgm:t>
        <a:bodyPr/>
        <a:lstStyle/>
        <a:p>
          <a:endParaRPr lang="en-US"/>
        </a:p>
      </dgm:t>
    </dgm:pt>
    <dgm:pt modelId="{62B6CD14-86A6-420B-8351-3C876E416D72}" type="pres">
      <dgm:prSet presAssocID="{D0656950-9BFE-464D-B0B6-B5A54C567872}" presName="rootConnector" presStyleLbl="node2" presStyleIdx="1" presStyleCnt="3"/>
      <dgm:spPr/>
      <dgm:t>
        <a:bodyPr/>
        <a:lstStyle/>
        <a:p>
          <a:endParaRPr lang="en-US"/>
        </a:p>
      </dgm:t>
    </dgm:pt>
    <dgm:pt modelId="{FABFDA0D-2AD5-476B-AC6E-3B92070F8E14}" type="pres">
      <dgm:prSet presAssocID="{D0656950-9BFE-464D-B0B6-B5A54C567872}" presName="hierChild4" presStyleCnt="0"/>
      <dgm:spPr/>
    </dgm:pt>
    <dgm:pt modelId="{C789155A-5732-421D-B9A3-E89B95D91194}" type="pres">
      <dgm:prSet presAssocID="{D0656950-9BFE-464D-B0B6-B5A54C567872}" presName="hierChild5" presStyleCnt="0"/>
      <dgm:spPr/>
    </dgm:pt>
    <dgm:pt modelId="{67327D9E-657F-4BF1-9B6A-71C61917E555}" type="pres">
      <dgm:prSet presAssocID="{7E687822-19F1-4C2F-B527-EA0EA94B9994}" presName="Name35" presStyleLbl="parChTrans1D2" presStyleIdx="2" presStyleCnt="3"/>
      <dgm:spPr/>
      <dgm:t>
        <a:bodyPr/>
        <a:lstStyle/>
        <a:p>
          <a:endParaRPr lang="en-US"/>
        </a:p>
      </dgm:t>
    </dgm:pt>
    <dgm:pt modelId="{E2D37302-500C-495C-AA02-675792F1DB83}" type="pres">
      <dgm:prSet presAssocID="{40468DF2-8AD1-44F2-9E38-D8EE72CB9340}" presName="hierRoot2" presStyleCnt="0">
        <dgm:presLayoutVars>
          <dgm:hierBranch/>
        </dgm:presLayoutVars>
      </dgm:prSet>
      <dgm:spPr/>
    </dgm:pt>
    <dgm:pt modelId="{0B8127F8-66D0-4F1C-8D2F-7FB5A33D9530}" type="pres">
      <dgm:prSet presAssocID="{40468DF2-8AD1-44F2-9E38-D8EE72CB9340}" presName="rootComposite" presStyleCnt="0"/>
      <dgm:spPr/>
    </dgm:pt>
    <dgm:pt modelId="{886E74C2-C048-4F88-BB7D-7E95D95AEBEA}" type="pres">
      <dgm:prSet presAssocID="{40468DF2-8AD1-44F2-9E38-D8EE72CB9340}" presName="rootText" presStyleLbl="node2" presStyleIdx="2" presStyleCnt="3">
        <dgm:presLayoutVars>
          <dgm:chPref val="3"/>
        </dgm:presLayoutVars>
      </dgm:prSet>
      <dgm:spPr/>
      <dgm:t>
        <a:bodyPr/>
        <a:lstStyle/>
        <a:p>
          <a:endParaRPr lang="en-US"/>
        </a:p>
      </dgm:t>
    </dgm:pt>
    <dgm:pt modelId="{3FCE0131-6F04-481F-A172-A3BCA3297B48}" type="pres">
      <dgm:prSet presAssocID="{40468DF2-8AD1-44F2-9E38-D8EE72CB9340}" presName="rootConnector" presStyleLbl="node2" presStyleIdx="2" presStyleCnt="3"/>
      <dgm:spPr/>
      <dgm:t>
        <a:bodyPr/>
        <a:lstStyle/>
        <a:p>
          <a:endParaRPr lang="en-US"/>
        </a:p>
      </dgm:t>
    </dgm:pt>
    <dgm:pt modelId="{E4C58A65-C12B-4DB1-BCC8-CD7FF5B5A72F}" type="pres">
      <dgm:prSet presAssocID="{40468DF2-8AD1-44F2-9E38-D8EE72CB9340}" presName="hierChild4" presStyleCnt="0"/>
      <dgm:spPr/>
    </dgm:pt>
    <dgm:pt modelId="{AB5FB05F-EA9C-43EA-97A1-D35987E576A0}" type="pres">
      <dgm:prSet presAssocID="{40468DF2-8AD1-44F2-9E38-D8EE72CB9340}" presName="hierChild5" presStyleCnt="0"/>
      <dgm:spPr/>
    </dgm:pt>
    <dgm:pt modelId="{E0B0E98B-3127-4A3A-94C9-5A484906E522}" type="pres">
      <dgm:prSet presAssocID="{0D97C18F-E23E-4C59-B6A9-207A7E2FA82A}" presName="hierChild3" presStyleCnt="0"/>
      <dgm:spPr/>
    </dgm:pt>
  </dgm:ptLst>
  <dgm:cxnLst>
    <dgm:cxn modelId="{01006124-FC74-4513-B9A8-2245CB830C65}" type="presOf" srcId="{D0656950-9BFE-464D-B0B6-B5A54C567872}" destId="{0B5539FB-9BD8-477A-BB26-3D632C1D2B4A}" srcOrd="0" destOrd="0" presId="urn:microsoft.com/office/officeart/2005/8/layout/orgChart1"/>
    <dgm:cxn modelId="{F63B3BFA-6976-4AEB-BA74-A75CD038A571}" type="presOf" srcId="{02263D4B-A123-487E-AA6B-9055234B5BEB}" destId="{3758E700-FBA5-4EB6-90EF-03A0B4C29463}" srcOrd="0" destOrd="0" presId="urn:microsoft.com/office/officeart/2005/8/layout/orgChart1"/>
    <dgm:cxn modelId="{BE2C6061-CBCE-42EE-B595-595B6F08FF23}" type="presOf" srcId="{8FDBBCA4-563E-4593-B056-965445563839}" destId="{E97FBE1A-D63D-4DC2-A860-F3667A980B11}" srcOrd="0" destOrd="0" presId="urn:microsoft.com/office/officeart/2005/8/layout/orgChart1"/>
    <dgm:cxn modelId="{57AA0B4F-EA9E-4EEB-A0A0-DF9223ADCC63}" srcId="{0D97C18F-E23E-4C59-B6A9-207A7E2FA82A}" destId="{D0656950-9BFE-464D-B0B6-B5A54C567872}" srcOrd="1" destOrd="0" parTransId="{02263D4B-A123-487E-AA6B-9055234B5BEB}" sibTransId="{986B0C8A-DEA6-410E-8E02-DF7D40A00D08}"/>
    <dgm:cxn modelId="{6325AFFF-7680-481C-A5A4-82E26CD95833}" type="presOf" srcId="{D0656950-9BFE-464D-B0B6-B5A54C567872}" destId="{62B6CD14-86A6-420B-8351-3C876E416D72}" srcOrd="1" destOrd="0" presId="urn:microsoft.com/office/officeart/2005/8/layout/orgChart1"/>
    <dgm:cxn modelId="{B4D94A81-7048-4A77-89E9-37F808C5BEDC}" type="presOf" srcId="{40468DF2-8AD1-44F2-9E38-D8EE72CB9340}" destId="{886E74C2-C048-4F88-BB7D-7E95D95AEBEA}" srcOrd="0" destOrd="0" presId="urn:microsoft.com/office/officeart/2005/8/layout/orgChart1"/>
    <dgm:cxn modelId="{CB8BB586-5E87-4BBF-8183-29F43E6B3DDF}" srcId="{0D97C18F-E23E-4C59-B6A9-207A7E2FA82A}" destId="{40468DF2-8AD1-44F2-9E38-D8EE72CB9340}" srcOrd="2" destOrd="0" parTransId="{7E687822-19F1-4C2F-B527-EA0EA94B9994}" sibTransId="{2E0E852C-CFF5-40A8-89AE-8D73FAC447FC}"/>
    <dgm:cxn modelId="{DC9C5CBB-82E6-4F45-B02E-CB14AE20C888}" type="presOf" srcId="{40468DF2-8AD1-44F2-9E38-D8EE72CB9340}" destId="{3FCE0131-6F04-481F-A172-A3BCA3297B48}" srcOrd="1" destOrd="0" presId="urn:microsoft.com/office/officeart/2005/8/layout/orgChart1"/>
    <dgm:cxn modelId="{21FD46E9-7ABB-4815-A756-4ABB10E7D668}" type="presOf" srcId="{27ED84AB-CE04-40BB-81A3-7675AEDDA905}" destId="{32411565-8869-41DD-864A-ABCAB60F4A8A}" srcOrd="0" destOrd="0" presId="urn:microsoft.com/office/officeart/2005/8/layout/orgChart1"/>
    <dgm:cxn modelId="{64325DDA-8E44-4DA3-ACAD-8E42C6D8B6BB}" type="presOf" srcId="{C2FF8C4E-481B-41EE-97F9-FDC6C5E60361}" destId="{81FD1649-93CE-4AD8-8507-E1C5BEE4C84E}" srcOrd="0" destOrd="0" presId="urn:microsoft.com/office/officeart/2005/8/layout/orgChart1"/>
    <dgm:cxn modelId="{68E7B681-2FB3-4B0F-8684-D4D77E74C900}" type="presOf" srcId="{7E687822-19F1-4C2F-B527-EA0EA94B9994}" destId="{67327D9E-657F-4BF1-9B6A-71C61917E555}" srcOrd="0" destOrd="0" presId="urn:microsoft.com/office/officeart/2005/8/layout/orgChart1"/>
    <dgm:cxn modelId="{A2F18ED2-0380-4FFC-835F-71268496F413}" type="presOf" srcId="{0D97C18F-E23E-4C59-B6A9-207A7E2FA82A}" destId="{3D5D7C69-D983-4C24-88A4-3E6A104033A9}" srcOrd="1" destOrd="0" presId="urn:microsoft.com/office/officeart/2005/8/layout/orgChart1"/>
    <dgm:cxn modelId="{2CF1CD0E-7009-4702-970B-FA42ED6A9BDA}" srcId="{27ED84AB-CE04-40BB-81A3-7675AEDDA905}" destId="{0D97C18F-E23E-4C59-B6A9-207A7E2FA82A}" srcOrd="0" destOrd="0" parTransId="{4A98E792-63E2-4405-9412-55B0C6B3161B}" sibTransId="{03BD0567-569D-4DAB-996A-8CE413ACB7EC}"/>
    <dgm:cxn modelId="{E7D4124E-82C4-4E19-9615-21F05DEAB202}" type="presOf" srcId="{C2FF8C4E-481B-41EE-97F9-FDC6C5E60361}" destId="{75C3D110-561E-44CC-9D72-8C8D5C1B5445}" srcOrd="1" destOrd="0" presId="urn:microsoft.com/office/officeart/2005/8/layout/orgChart1"/>
    <dgm:cxn modelId="{93B76E9F-646D-4C33-A4BE-CD317D735DA4}" type="presOf" srcId="{0D97C18F-E23E-4C59-B6A9-207A7E2FA82A}" destId="{0FC4E7B9-0288-4E0C-B9C9-768E26D1D287}" srcOrd="0" destOrd="0" presId="urn:microsoft.com/office/officeart/2005/8/layout/orgChart1"/>
    <dgm:cxn modelId="{5F0226F5-CCF1-4253-8951-667C2F2D8D4D}" srcId="{0D97C18F-E23E-4C59-B6A9-207A7E2FA82A}" destId="{C2FF8C4E-481B-41EE-97F9-FDC6C5E60361}" srcOrd="0" destOrd="0" parTransId="{8FDBBCA4-563E-4593-B056-965445563839}" sibTransId="{1F59C2F8-72CB-4C98-B867-FAB7FFF34894}"/>
    <dgm:cxn modelId="{9F12B6EC-4211-444B-8143-9BF8A15A812B}" type="presParOf" srcId="{32411565-8869-41DD-864A-ABCAB60F4A8A}" destId="{E5C3E07B-F18E-4B01-A46D-1E8B8BE685A4}" srcOrd="0" destOrd="0" presId="urn:microsoft.com/office/officeart/2005/8/layout/orgChart1"/>
    <dgm:cxn modelId="{25520C06-EDFC-40C5-9259-8166C9BC00ED}" type="presParOf" srcId="{E5C3E07B-F18E-4B01-A46D-1E8B8BE685A4}" destId="{73944A8E-217A-431A-87CA-EDE2D2DD436A}" srcOrd="0" destOrd="0" presId="urn:microsoft.com/office/officeart/2005/8/layout/orgChart1"/>
    <dgm:cxn modelId="{DCCC325E-9D55-4F9D-80D7-89B6FF050E0D}" type="presParOf" srcId="{73944A8E-217A-431A-87CA-EDE2D2DD436A}" destId="{0FC4E7B9-0288-4E0C-B9C9-768E26D1D287}" srcOrd="0" destOrd="0" presId="urn:microsoft.com/office/officeart/2005/8/layout/orgChart1"/>
    <dgm:cxn modelId="{66530269-CD23-4100-801E-6D3C751E3B4F}" type="presParOf" srcId="{73944A8E-217A-431A-87CA-EDE2D2DD436A}" destId="{3D5D7C69-D983-4C24-88A4-3E6A104033A9}" srcOrd="1" destOrd="0" presId="urn:microsoft.com/office/officeart/2005/8/layout/orgChart1"/>
    <dgm:cxn modelId="{9D587FA8-AD04-4EC2-96C8-BFBF0C989074}" type="presParOf" srcId="{E5C3E07B-F18E-4B01-A46D-1E8B8BE685A4}" destId="{26E979E6-AB7C-47E1-8435-AE9E54876E32}" srcOrd="1" destOrd="0" presId="urn:microsoft.com/office/officeart/2005/8/layout/orgChart1"/>
    <dgm:cxn modelId="{4D7BCDED-1033-4478-A52D-1ED088C95753}" type="presParOf" srcId="{26E979E6-AB7C-47E1-8435-AE9E54876E32}" destId="{E97FBE1A-D63D-4DC2-A860-F3667A980B11}" srcOrd="0" destOrd="0" presId="urn:microsoft.com/office/officeart/2005/8/layout/orgChart1"/>
    <dgm:cxn modelId="{048E9710-C635-4787-B03A-1649A861FA4D}" type="presParOf" srcId="{26E979E6-AB7C-47E1-8435-AE9E54876E32}" destId="{F4964716-3B87-453C-A757-F53A3717CCFC}" srcOrd="1" destOrd="0" presId="urn:microsoft.com/office/officeart/2005/8/layout/orgChart1"/>
    <dgm:cxn modelId="{E2F49E60-40F2-4149-8BED-B6C08A2E6AA8}" type="presParOf" srcId="{F4964716-3B87-453C-A757-F53A3717CCFC}" destId="{7BB42D10-515F-4DD7-9929-080387D52833}" srcOrd="0" destOrd="0" presId="urn:microsoft.com/office/officeart/2005/8/layout/orgChart1"/>
    <dgm:cxn modelId="{64CEC18F-099D-4214-B678-649D7C3B8405}" type="presParOf" srcId="{7BB42D10-515F-4DD7-9929-080387D52833}" destId="{81FD1649-93CE-4AD8-8507-E1C5BEE4C84E}" srcOrd="0" destOrd="0" presId="urn:microsoft.com/office/officeart/2005/8/layout/orgChart1"/>
    <dgm:cxn modelId="{C139289A-348A-4FCA-B11C-3C7913AD373B}" type="presParOf" srcId="{7BB42D10-515F-4DD7-9929-080387D52833}" destId="{75C3D110-561E-44CC-9D72-8C8D5C1B5445}" srcOrd="1" destOrd="0" presId="urn:microsoft.com/office/officeart/2005/8/layout/orgChart1"/>
    <dgm:cxn modelId="{4110F0F8-C990-4707-A396-EFA0AA8798D1}" type="presParOf" srcId="{F4964716-3B87-453C-A757-F53A3717CCFC}" destId="{711D5DA5-97B5-4230-AFFA-B9112FD49082}" srcOrd="1" destOrd="0" presId="urn:microsoft.com/office/officeart/2005/8/layout/orgChart1"/>
    <dgm:cxn modelId="{5BB967E0-FC07-4083-83D4-2503527AB953}" type="presParOf" srcId="{F4964716-3B87-453C-A757-F53A3717CCFC}" destId="{5BB5023D-8BF0-4A9B-BC67-84AA3A710FF6}" srcOrd="2" destOrd="0" presId="urn:microsoft.com/office/officeart/2005/8/layout/orgChart1"/>
    <dgm:cxn modelId="{4B11D55B-F324-459D-A0D3-88083118E34B}" type="presParOf" srcId="{26E979E6-AB7C-47E1-8435-AE9E54876E32}" destId="{3758E700-FBA5-4EB6-90EF-03A0B4C29463}" srcOrd="2" destOrd="0" presId="urn:microsoft.com/office/officeart/2005/8/layout/orgChart1"/>
    <dgm:cxn modelId="{DC1A225F-29A1-44FA-887E-E10FF6A648E8}" type="presParOf" srcId="{26E979E6-AB7C-47E1-8435-AE9E54876E32}" destId="{CF2FA9BD-9367-4E35-9BC7-1FAF369BC193}" srcOrd="3" destOrd="0" presId="urn:microsoft.com/office/officeart/2005/8/layout/orgChart1"/>
    <dgm:cxn modelId="{74873BEB-2FD9-47A7-9571-BA85FA2B164E}" type="presParOf" srcId="{CF2FA9BD-9367-4E35-9BC7-1FAF369BC193}" destId="{307B6A45-F2FC-414E-9AF8-C20BDDEA707D}" srcOrd="0" destOrd="0" presId="urn:microsoft.com/office/officeart/2005/8/layout/orgChart1"/>
    <dgm:cxn modelId="{16472071-3FE9-4144-8EFD-0577FEB5A232}" type="presParOf" srcId="{307B6A45-F2FC-414E-9AF8-C20BDDEA707D}" destId="{0B5539FB-9BD8-477A-BB26-3D632C1D2B4A}" srcOrd="0" destOrd="0" presId="urn:microsoft.com/office/officeart/2005/8/layout/orgChart1"/>
    <dgm:cxn modelId="{B47BD54C-11CD-4F2D-9FD8-2998A3E215B2}" type="presParOf" srcId="{307B6A45-F2FC-414E-9AF8-C20BDDEA707D}" destId="{62B6CD14-86A6-420B-8351-3C876E416D72}" srcOrd="1" destOrd="0" presId="urn:microsoft.com/office/officeart/2005/8/layout/orgChart1"/>
    <dgm:cxn modelId="{BCC16F82-CAA0-4401-AE64-76C1AD337A81}" type="presParOf" srcId="{CF2FA9BD-9367-4E35-9BC7-1FAF369BC193}" destId="{FABFDA0D-2AD5-476B-AC6E-3B92070F8E14}" srcOrd="1" destOrd="0" presId="urn:microsoft.com/office/officeart/2005/8/layout/orgChart1"/>
    <dgm:cxn modelId="{A3C5E217-E658-4B0F-B520-17BEAD6702EE}" type="presParOf" srcId="{CF2FA9BD-9367-4E35-9BC7-1FAF369BC193}" destId="{C789155A-5732-421D-B9A3-E89B95D91194}" srcOrd="2" destOrd="0" presId="urn:microsoft.com/office/officeart/2005/8/layout/orgChart1"/>
    <dgm:cxn modelId="{269D902F-ACA5-45A4-9530-7E2F00D7A0CD}" type="presParOf" srcId="{26E979E6-AB7C-47E1-8435-AE9E54876E32}" destId="{67327D9E-657F-4BF1-9B6A-71C61917E555}" srcOrd="4" destOrd="0" presId="urn:microsoft.com/office/officeart/2005/8/layout/orgChart1"/>
    <dgm:cxn modelId="{27965B3D-6E70-45AD-9316-B8D84920AE3D}" type="presParOf" srcId="{26E979E6-AB7C-47E1-8435-AE9E54876E32}" destId="{E2D37302-500C-495C-AA02-675792F1DB83}" srcOrd="5" destOrd="0" presId="urn:microsoft.com/office/officeart/2005/8/layout/orgChart1"/>
    <dgm:cxn modelId="{795AE363-4150-4ADB-A261-5F670A826DB4}" type="presParOf" srcId="{E2D37302-500C-495C-AA02-675792F1DB83}" destId="{0B8127F8-66D0-4F1C-8D2F-7FB5A33D9530}" srcOrd="0" destOrd="0" presId="urn:microsoft.com/office/officeart/2005/8/layout/orgChart1"/>
    <dgm:cxn modelId="{5F6161AB-E9CA-4474-9F36-C816692C8475}" type="presParOf" srcId="{0B8127F8-66D0-4F1C-8D2F-7FB5A33D9530}" destId="{886E74C2-C048-4F88-BB7D-7E95D95AEBEA}" srcOrd="0" destOrd="0" presId="urn:microsoft.com/office/officeart/2005/8/layout/orgChart1"/>
    <dgm:cxn modelId="{8A05F3B7-DFE3-40FD-87BF-6A689A9DCA55}" type="presParOf" srcId="{0B8127F8-66D0-4F1C-8D2F-7FB5A33D9530}" destId="{3FCE0131-6F04-481F-A172-A3BCA3297B48}" srcOrd="1" destOrd="0" presId="urn:microsoft.com/office/officeart/2005/8/layout/orgChart1"/>
    <dgm:cxn modelId="{EB1943B2-E0A4-49EB-9360-3788BD7BB80C}" type="presParOf" srcId="{E2D37302-500C-495C-AA02-675792F1DB83}" destId="{E4C58A65-C12B-4DB1-BCC8-CD7FF5B5A72F}" srcOrd="1" destOrd="0" presId="urn:microsoft.com/office/officeart/2005/8/layout/orgChart1"/>
    <dgm:cxn modelId="{A7366A1A-633F-4E9C-BC61-820A8441591B}" type="presParOf" srcId="{E2D37302-500C-495C-AA02-675792F1DB83}" destId="{AB5FB05F-EA9C-43EA-97A1-D35987E576A0}" srcOrd="2" destOrd="0" presId="urn:microsoft.com/office/officeart/2005/8/layout/orgChart1"/>
    <dgm:cxn modelId="{CC5A2C08-8601-4D76-B02C-9DDD00EE4956}" type="presParOf" srcId="{E5C3E07B-F18E-4B01-A46D-1E8B8BE685A4}" destId="{E0B0E98B-3127-4A3A-94C9-5A484906E522}"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09588C-5059-4598-86CA-C93DB880D3FE}">
      <dsp:nvSpPr>
        <dsp:cNvPr id="0" name=""/>
        <dsp:cNvSpPr/>
      </dsp:nvSpPr>
      <dsp:spPr>
        <a:xfrm>
          <a:off x="2712719" y="167"/>
          <a:ext cx="4069080" cy="652983"/>
        </a:xfrm>
        <a:prstGeom prst="rightArrow">
          <a:avLst>
            <a:gd name="adj1" fmla="val 75000"/>
            <a:gd name="adj2" fmla="val 50000"/>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r" defTabSz="711200" rtl="1">
            <a:lnSpc>
              <a:spcPct val="90000"/>
            </a:lnSpc>
            <a:spcBef>
              <a:spcPct val="0"/>
            </a:spcBef>
            <a:spcAft>
              <a:spcPct val="15000"/>
            </a:spcAft>
            <a:buChar char="••"/>
          </a:pPr>
          <a:r>
            <a:rPr lang="ar-SA" sz="1600" b="1" kern="1200" dirty="0" smtClean="0">
              <a:latin typeface="Times New Roman" pitchFamily="18" charset="0"/>
              <a:cs typeface="Times New Roman" pitchFamily="18" charset="0"/>
            </a:rPr>
            <a:t>قواعد تنظم العلاقات والتعاملات بين الأفراد</a:t>
          </a:r>
          <a:endParaRPr lang="en-US" sz="1600" b="1" kern="1200" dirty="0">
            <a:latin typeface="Times New Roman" pitchFamily="18" charset="0"/>
            <a:cs typeface="Times New Roman" pitchFamily="18" charset="0"/>
          </a:endParaRPr>
        </a:p>
      </dsp:txBody>
      <dsp:txXfrm>
        <a:off x="2712719" y="167"/>
        <a:ext cx="4069080" cy="652983"/>
      </dsp:txXfrm>
    </dsp:sp>
    <dsp:sp modelId="{21E04FE2-99CC-4C00-A038-AF0761F5C72D}">
      <dsp:nvSpPr>
        <dsp:cNvPr id="0" name=""/>
        <dsp:cNvSpPr/>
      </dsp:nvSpPr>
      <dsp:spPr>
        <a:xfrm>
          <a:off x="0" y="167"/>
          <a:ext cx="2712720" cy="652983"/>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kern="1200" dirty="0" smtClean="0">
              <a:latin typeface="Times New Roman" pitchFamily="18" charset="0"/>
              <a:cs typeface="Times New Roman" pitchFamily="18" charset="0"/>
            </a:rPr>
            <a:t>القانون المدني </a:t>
          </a:r>
        </a:p>
        <a:p>
          <a:pPr lvl="0" algn="ctr" defTabSz="711200" rtl="1">
            <a:lnSpc>
              <a:spcPct val="90000"/>
            </a:lnSpc>
            <a:spcBef>
              <a:spcPct val="0"/>
            </a:spcBef>
            <a:spcAft>
              <a:spcPct val="35000"/>
            </a:spcAft>
          </a:pPr>
          <a:r>
            <a:rPr lang="en-US" sz="1600" kern="1200" dirty="0" smtClean="0">
              <a:latin typeface="Times New Roman" pitchFamily="18" charset="0"/>
              <a:cs typeface="Times New Roman" pitchFamily="18" charset="0"/>
            </a:rPr>
            <a:t>Civil Law</a:t>
          </a:r>
          <a:endParaRPr lang="en-US" sz="1600" kern="1200" dirty="0">
            <a:latin typeface="Times New Roman" pitchFamily="18" charset="0"/>
            <a:cs typeface="Times New Roman" pitchFamily="18" charset="0"/>
          </a:endParaRPr>
        </a:p>
      </dsp:txBody>
      <dsp:txXfrm>
        <a:off x="0" y="167"/>
        <a:ext cx="2712720" cy="652983"/>
      </dsp:txXfrm>
    </dsp:sp>
    <dsp:sp modelId="{BEDB997F-45E4-46EA-93AE-D04338B102F3}">
      <dsp:nvSpPr>
        <dsp:cNvPr id="0" name=""/>
        <dsp:cNvSpPr/>
      </dsp:nvSpPr>
      <dsp:spPr>
        <a:xfrm>
          <a:off x="2712719" y="718449"/>
          <a:ext cx="4069080" cy="652983"/>
        </a:xfrm>
        <a:prstGeom prst="rightArrow">
          <a:avLst>
            <a:gd name="adj1" fmla="val 75000"/>
            <a:gd name="adj2" fmla="val 50000"/>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r" defTabSz="711200" rtl="1">
            <a:lnSpc>
              <a:spcPct val="90000"/>
            </a:lnSpc>
            <a:spcBef>
              <a:spcPct val="0"/>
            </a:spcBef>
            <a:spcAft>
              <a:spcPct val="15000"/>
            </a:spcAft>
            <a:buChar char="••"/>
          </a:pPr>
          <a:r>
            <a:rPr lang="ar-SA" sz="1600" b="1" kern="1200" dirty="0" smtClean="0">
              <a:latin typeface="Times New Roman" pitchFamily="18" charset="0"/>
              <a:cs typeface="Times New Roman" pitchFamily="18" charset="0"/>
            </a:rPr>
            <a:t>قواعد تنظم العلاقات والتعاملات التجارية بين التجار</a:t>
          </a:r>
          <a:endParaRPr lang="en-US" sz="1600" b="1" kern="1200" dirty="0">
            <a:latin typeface="Times New Roman" pitchFamily="18" charset="0"/>
            <a:cs typeface="Times New Roman" pitchFamily="18" charset="0"/>
          </a:endParaRPr>
        </a:p>
      </dsp:txBody>
      <dsp:txXfrm>
        <a:off x="2712719" y="718449"/>
        <a:ext cx="4069080" cy="652983"/>
      </dsp:txXfrm>
    </dsp:sp>
    <dsp:sp modelId="{137709DA-D95F-441F-965D-BF38DE6BB8EF}">
      <dsp:nvSpPr>
        <dsp:cNvPr id="0" name=""/>
        <dsp:cNvSpPr/>
      </dsp:nvSpPr>
      <dsp:spPr>
        <a:xfrm>
          <a:off x="0" y="718449"/>
          <a:ext cx="2712720" cy="652983"/>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kern="1200" dirty="0" smtClean="0">
              <a:latin typeface="Times New Roman" pitchFamily="18" charset="0"/>
              <a:cs typeface="Times New Roman" pitchFamily="18" charset="0"/>
            </a:rPr>
            <a:t>القانون التجاري </a:t>
          </a:r>
        </a:p>
        <a:p>
          <a:pPr lvl="0" algn="ctr" defTabSz="711200" rtl="1">
            <a:lnSpc>
              <a:spcPct val="90000"/>
            </a:lnSpc>
            <a:spcBef>
              <a:spcPct val="0"/>
            </a:spcBef>
            <a:spcAft>
              <a:spcPct val="35000"/>
            </a:spcAft>
          </a:pPr>
          <a:r>
            <a:rPr lang="en-US" sz="1600" kern="1200" dirty="0" smtClean="0">
              <a:latin typeface="Times New Roman" pitchFamily="18" charset="0"/>
              <a:cs typeface="Times New Roman" pitchFamily="18" charset="0"/>
            </a:rPr>
            <a:t>Commercial Law</a:t>
          </a:r>
          <a:endParaRPr lang="en-US" sz="1600" kern="1200" dirty="0">
            <a:latin typeface="Times New Roman" pitchFamily="18" charset="0"/>
            <a:cs typeface="Times New Roman" pitchFamily="18" charset="0"/>
          </a:endParaRPr>
        </a:p>
      </dsp:txBody>
      <dsp:txXfrm>
        <a:off x="0" y="718449"/>
        <a:ext cx="2712720" cy="65298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6C898B-4179-4E9D-9146-B4137292BD68}">
      <dsp:nvSpPr>
        <dsp:cNvPr id="0" name=""/>
        <dsp:cNvSpPr/>
      </dsp:nvSpPr>
      <dsp:spPr>
        <a:xfrm>
          <a:off x="3857" y="136"/>
          <a:ext cx="7764684" cy="72628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latin typeface="Times New Roman" pitchFamily="18" charset="0"/>
              <a:cs typeface="Times New Roman" pitchFamily="18" charset="0"/>
            </a:rPr>
            <a:t>القانون</a:t>
          </a:r>
          <a:endParaRPr lang="en-US" sz="1400" b="1" kern="1200" dirty="0">
            <a:latin typeface="Times New Roman" pitchFamily="18" charset="0"/>
            <a:cs typeface="Times New Roman" pitchFamily="18" charset="0"/>
          </a:endParaRPr>
        </a:p>
      </dsp:txBody>
      <dsp:txXfrm>
        <a:off x="3857" y="136"/>
        <a:ext cx="7764684" cy="726281"/>
      </dsp:txXfrm>
    </dsp:sp>
    <dsp:sp modelId="{CF03FBC1-2E23-4F7B-88B0-795B700428E6}">
      <dsp:nvSpPr>
        <dsp:cNvPr id="0" name=""/>
        <dsp:cNvSpPr/>
      </dsp:nvSpPr>
      <dsp:spPr>
        <a:xfrm>
          <a:off x="3857" y="856059"/>
          <a:ext cx="4206830" cy="72628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latin typeface="Times New Roman" pitchFamily="18" charset="0"/>
              <a:cs typeface="Times New Roman" pitchFamily="18" charset="0"/>
            </a:rPr>
            <a:t>القانون الخاص</a:t>
          </a:r>
        </a:p>
        <a:p>
          <a:pPr lvl="0" algn="ctr" defTabSz="622300">
            <a:lnSpc>
              <a:spcPct val="90000"/>
            </a:lnSpc>
            <a:spcBef>
              <a:spcPct val="0"/>
            </a:spcBef>
            <a:spcAft>
              <a:spcPct val="35000"/>
            </a:spcAft>
          </a:pPr>
          <a:r>
            <a:rPr lang="ar-SA" sz="1400" b="1" kern="1200" dirty="0" smtClean="0">
              <a:latin typeface="Times New Roman" pitchFamily="18" charset="0"/>
              <a:cs typeface="Times New Roman" pitchFamily="18" charset="0"/>
            </a:rPr>
            <a:t>مجموعة القواعد التي تحكم علاقة الأفراد فيما بينهم</a:t>
          </a:r>
          <a:endParaRPr lang="en-US" sz="1400" b="1" kern="1200" dirty="0">
            <a:latin typeface="Times New Roman" pitchFamily="18" charset="0"/>
            <a:cs typeface="Times New Roman" pitchFamily="18" charset="0"/>
          </a:endParaRPr>
        </a:p>
      </dsp:txBody>
      <dsp:txXfrm>
        <a:off x="3857" y="856059"/>
        <a:ext cx="4206830" cy="726281"/>
      </dsp:txXfrm>
    </dsp:sp>
    <dsp:sp modelId="{7BCA0A87-7549-4465-9719-C5EDB920C51B}">
      <dsp:nvSpPr>
        <dsp:cNvPr id="0" name=""/>
        <dsp:cNvSpPr/>
      </dsp:nvSpPr>
      <dsp:spPr>
        <a:xfrm>
          <a:off x="3857" y="1711981"/>
          <a:ext cx="677428" cy="72628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kern="1200" dirty="0" smtClean="0">
              <a:latin typeface="Times New Roman" pitchFamily="18" charset="0"/>
              <a:cs typeface="Times New Roman" pitchFamily="18" charset="0"/>
            </a:rPr>
            <a:t>القانون البحري والجوي</a:t>
          </a:r>
          <a:endParaRPr lang="en-US" sz="1400" kern="1200" dirty="0">
            <a:latin typeface="Times New Roman" pitchFamily="18" charset="0"/>
            <a:cs typeface="Times New Roman" pitchFamily="18" charset="0"/>
          </a:endParaRPr>
        </a:p>
      </dsp:txBody>
      <dsp:txXfrm>
        <a:off x="3857" y="1711981"/>
        <a:ext cx="677428" cy="726281"/>
      </dsp:txXfrm>
    </dsp:sp>
    <dsp:sp modelId="{39E2FADE-9A66-4303-9760-8899A9DB440C}">
      <dsp:nvSpPr>
        <dsp:cNvPr id="0" name=""/>
        <dsp:cNvSpPr/>
      </dsp:nvSpPr>
      <dsp:spPr>
        <a:xfrm>
          <a:off x="709738" y="1711981"/>
          <a:ext cx="677428" cy="72628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kern="1200" dirty="0" smtClean="0">
              <a:latin typeface="Times New Roman" pitchFamily="18" charset="0"/>
              <a:cs typeface="Times New Roman" pitchFamily="18" charset="0"/>
            </a:rPr>
            <a:t>قانون العمل والعمال</a:t>
          </a:r>
          <a:endParaRPr lang="en-US" sz="1400" kern="1200" dirty="0">
            <a:latin typeface="Times New Roman" pitchFamily="18" charset="0"/>
            <a:cs typeface="Times New Roman" pitchFamily="18" charset="0"/>
          </a:endParaRPr>
        </a:p>
      </dsp:txBody>
      <dsp:txXfrm>
        <a:off x="709738" y="1711981"/>
        <a:ext cx="677428" cy="726281"/>
      </dsp:txXfrm>
    </dsp:sp>
    <dsp:sp modelId="{07E00E32-507D-4F53-81DE-F559466E24BE}">
      <dsp:nvSpPr>
        <dsp:cNvPr id="0" name=""/>
        <dsp:cNvSpPr/>
      </dsp:nvSpPr>
      <dsp:spPr>
        <a:xfrm>
          <a:off x="1415618" y="1711981"/>
          <a:ext cx="677428" cy="72628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kern="1200" dirty="0" smtClean="0">
              <a:latin typeface="Times New Roman" pitchFamily="18" charset="0"/>
              <a:cs typeface="Times New Roman" pitchFamily="18" charset="0"/>
            </a:rPr>
            <a:t>القانون التجاري</a:t>
          </a:r>
          <a:endParaRPr lang="en-US" sz="1400" kern="1200" dirty="0">
            <a:latin typeface="Times New Roman" pitchFamily="18" charset="0"/>
            <a:cs typeface="Times New Roman" pitchFamily="18" charset="0"/>
          </a:endParaRPr>
        </a:p>
      </dsp:txBody>
      <dsp:txXfrm>
        <a:off x="1415618" y="1711981"/>
        <a:ext cx="677428" cy="726281"/>
      </dsp:txXfrm>
    </dsp:sp>
    <dsp:sp modelId="{0225DFFF-E76A-42FE-87A4-DEEAE0A7A04F}">
      <dsp:nvSpPr>
        <dsp:cNvPr id="0" name=""/>
        <dsp:cNvSpPr/>
      </dsp:nvSpPr>
      <dsp:spPr>
        <a:xfrm>
          <a:off x="2121498" y="1711981"/>
          <a:ext cx="677428" cy="72628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kern="1200" dirty="0" smtClean="0">
              <a:latin typeface="Times New Roman" pitchFamily="18" charset="0"/>
              <a:cs typeface="Times New Roman" pitchFamily="18" charset="0"/>
            </a:rPr>
            <a:t>القانون المدني</a:t>
          </a:r>
          <a:endParaRPr lang="en-US" sz="1400" kern="1200" dirty="0">
            <a:latin typeface="Times New Roman" pitchFamily="18" charset="0"/>
            <a:cs typeface="Times New Roman" pitchFamily="18" charset="0"/>
          </a:endParaRPr>
        </a:p>
      </dsp:txBody>
      <dsp:txXfrm>
        <a:off x="2121498" y="1711981"/>
        <a:ext cx="677428" cy="726281"/>
      </dsp:txXfrm>
    </dsp:sp>
    <dsp:sp modelId="{2DB53A20-4F50-47A4-BFC3-FEF081EB124B}">
      <dsp:nvSpPr>
        <dsp:cNvPr id="0" name=""/>
        <dsp:cNvSpPr/>
      </dsp:nvSpPr>
      <dsp:spPr>
        <a:xfrm>
          <a:off x="2827379" y="1711981"/>
          <a:ext cx="677428" cy="72628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kern="1200" dirty="0" smtClean="0">
              <a:latin typeface="Times New Roman" pitchFamily="18" charset="0"/>
              <a:cs typeface="Times New Roman" pitchFamily="18" charset="0"/>
            </a:rPr>
            <a:t>القانون الدولي الخاص</a:t>
          </a:r>
          <a:endParaRPr lang="en-US" sz="1400" kern="1200" dirty="0">
            <a:latin typeface="Times New Roman" pitchFamily="18" charset="0"/>
            <a:cs typeface="Times New Roman" pitchFamily="18" charset="0"/>
          </a:endParaRPr>
        </a:p>
      </dsp:txBody>
      <dsp:txXfrm>
        <a:off x="2827379" y="1711981"/>
        <a:ext cx="677428" cy="726281"/>
      </dsp:txXfrm>
    </dsp:sp>
    <dsp:sp modelId="{D3A79A57-2AED-4EC3-8B00-441F72F024B6}">
      <dsp:nvSpPr>
        <dsp:cNvPr id="0" name=""/>
        <dsp:cNvSpPr/>
      </dsp:nvSpPr>
      <dsp:spPr>
        <a:xfrm>
          <a:off x="3533259" y="1711981"/>
          <a:ext cx="677428" cy="72628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kern="1200" dirty="0" smtClean="0">
              <a:latin typeface="Times New Roman" pitchFamily="18" charset="0"/>
              <a:cs typeface="Times New Roman" pitchFamily="18" charset="0"/>
            </a:rPr>
            <a:t>قانون المرافعات</a:t>
          </a:r>
          <a:endParaRPr lang="en-US" sz="1400" kern="1200" dirty="0">
            <a:latin typeface="Times New Roman" pitchFamily="18" charset="0"/>
            <a:cs typeface="Times New Roman" pitchFamily="18" charset="0"/>
          </a:endParaRPr>
        </a:p>
      </dsp:txBody>
      <dsp:txXfrm>
        <a:off x="3533259" y="1711981"/>
        <a:ext cx="677428" cy="726281"/>
      </dsp:txXfrm>
    </dsp:sp>
    <dsp:sp modelId="{6196D66F-450B-4B53-A75F-03C617D2C003}">
      <dsp:nvSpPr>
        <dsp:cNvPr id="0" name=""/>
        <dsp:cNvSpPr/>
      </dsp:nvSpPr>
      <dsp:spPr>
        <a:xfrm>
          <a:off x="4267592" y="856059"/>
          <a:ext cx="3500950" cy="72628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latin typeface="Times New Roman" pitchFamily="18" charset="0"/>
              <a:cs typeface="Times New Roman" pitchFamily="18" charset="0"/>
            </a:rPr>
            <a:t> القانون العام </a:t>
          </a:r>
        </a:p>
        <a:p>
          <a:pPr lvl="0" algn="ctr" defTabSz="622300">
            <a:lnSpc>
              <a:spcPct val="90000"/>
            </a:lnSpc>
            <a:spcBef>
              <a:spcPct val="0"/>
            </a:spcBef>
            <a:spcAft>
              <a:spcPct val="35000"/>
            </a:spcAft>
          </a:pPr>
          <a:r>
            <a:rPr lang="ar-SA" sz="1400" b="1" kern="1200" dirty="0" smtClean="0">
              <a:latin typeface="Times New Roman" pitchFamily="18" charset="0"/>
              <a:cs typeface="Times New Roman" pitchFamily="18" charset="0"/>
            </a:rPr>
            <a:t>مجموعة القواعد التي تنظم علاقة الدولة بمؤسساتها وبالفرد وبالدول الأخرى</a:t>
          </a:r>
          <a:endParaRPr lang="en-US" sz="1400" b="1" kern="1200" dirty="0">
            <a:latin typeface="Times New Roman" pitchFamily="18" charset="0"/>
            <a:cs typeface="Times New Roman" pitchFamily="18" charset="0"/>
          </a:endParaRPr>
        </a:p>
      </dsp:txBody>
      <dsp:txXfrm>
        <a:off x="4267592" y="856059"/>
        <a:ext cx="3500950" cy="726281"/>
      </dsp:txXfrm>
    </dsp:sp>
    <dsp:sp modelId="{529E0279-758E-4810-85E8-3984F0838DE7}">
      <dsp:nvSpPr>
        <dsp:cNvPr id="0" name=""/>
        <dsp:cNvSpPr/>
      </dsp:nvSpPr>
      <dsp:spPr>
        <a:xfrm>
          <a:off x="4267592" y="1711981"/>
          <a:ext cx="677428" cy="72628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kern="1200" dirty="0" smtClean="0">
              <a:latin typeface="Times New Roman" pitchFamily="18" charset="0"/>
              <a:cs typeface="Times New Roman" pitchFamily="18" charset="0"/>
            </a:rPr>
            <a:t>قانون اداري</a:t>
          </a:r>
          <a:endParaRPr lang="en-US" sz="1400" kern="1200" dirty="0">
            <a:latin typeface="Times New Roman" pitchFamily="18" charset="0"/>
            <a:cs typeface="Times New Roman" pitchFamily="18" charset="0"/>
          </a:endParaRPr>
        </a:p>
      </dsp:txBody>
      <dsp:txXfrm>
        <a:off x="4267592" y="1711981"/>
        <a:ext cx="677428" cy="726281"/>
      </dsp:txXfrm>
    </dsp:sp>
    <dsp:sp modelId="{3440A6CF-9557-4B93-9E10-A02682A09812}">
      <dsp:nvSpPr>
        <dsp:cNvPr id="0" name=""/>
        <dsp:cNvSpPr/>
      </dsp:nvSpPr>
      <dsp:spPr>
        <a:xfrm>
          <a:off x="4973472" y="1711981"/>
          <a:ext cx="677428" cy="72628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kern="1200" dirty="0" smtClean="0">
              <a:latin typeface="Times New Roman" pitchFamily="18" charset="0"/>
              <a:cs typeface="Times New Roman" pitchFamily="18" charset="0"/>
            </a:rPr>
            <a:t>قانون جنائي</a:t>
          </a:r>
          <a:endParaRPr lang="en-US" sz="1400" kern="1200" dirty="0">
            <a:latin typeface="Times New Roman" pitchFamily="18" charset="0"/>
            <a:cs typeface="Times New Roman" pitchFamily="18" charset="0"/>
          </a:endParaRPr>
        </a:p>
      </dsp:txBody>
      <dsp:txXfrm>
        <a:off x="4973472" y="1711981"/>
        <a:ext cx="677428" cy="726281"/>
      </dsp:txXfrm>
    </dsp:sp>
    <dsp:sp modelId="{31D56A72-F951-42C7-8849-D414372C879E}">
      <dsp:nvSpPr>
        <dsp:cNvPr id="0" name=""/>
        <dsp:cNvSpPr/>
      </dsp:nvSpPr>
      <dsp:spPr>
        <a:xfrm>
          <a:off x="5679353" y="1711981"/>
          <a:ext cx="677428" cy="72628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kern="1200" dirty="0" smtClean="0">
              <a:latin typeface="Times New Roman" pitchFamily="18" charset="0"/>
              <a:cs typeface="Times New Roman" pitchFamily="18" charset="0"/>
            </a:rPr>
            <a:t>قانون مالي</a:t>
          </a:r>
          <a:endParaRPr lang="en-US" sz="1400" kern="1200" dirty="0">
            <a:latin typeface="Times New Roman" pitchFamily="18" charset="0"/>
            <a:cs typeface="Times New Roman" pitchFamily="18" charset="0"/>
          </a:endParaRPr>
        </a:p>
      </dsp:txBody>
      <dsp:txXfrm>
        <a:off x="5679353" y="1711981"/>
        <a:ext cx="677428" cy="726281"/>
      </dsp:txXfrm>
    </dsp:sp>
    <dsp:sp modelId="{81A04AE8-AB2D-42E3-83B2-8C4816B40F5F}">
      <dsp:nvSpPr>
        <dsp:cNvPr id="0" name=""/>
        <dsp:cNvSpPr/>
      </dsp:nvSpPr>
      <dsp:spPr>
        <a:xfrm>
          <a:off x="6385233" y="1711981"/>
          <a:ext cx="677428" cy="72628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kern="1200" dirty="0" smtClean="0">
              <a:latin typeface="Times New Roman" pitchFamily="18" charset="0"/>
              <a:cs typeface="Times New Roman" pitchFamily="18" charset="0"/>
            </a:rPr>
            <a:t>قانون دستوري</a:t>
          </a:r>
          <a:endParaRPr lang="en-US" sz="1400" kern="1200" dirty="0">
            <a:latin typeface="Times New Roman" pitchFamily="18" charset="0"/>
            <a:cs typeface="Times New Roman" pitchFamily="18" charset="0"/>
          </a:endParaRPr>
        </a:p>
      </dsp:txBody>
      <dsp:txXfrm>
        <a:off x="6385233" y="1711981"/>
        <a:ext cx="677428" cy="726281"/>
      </dsp:txXfrm>
    </dsp:sp>
    <dsp:sp modelId="{8AF8B6AA-B62E-4CAB-A70E-6773B598D01D}">
      <dsp:nvSpPr>
        <dsp:cNvPr id="0" name=""/>
        <dsp:cNvSpPr/>
      </dsp:nvSpPr>
      <dsp:spPr>
        <a:xfrm>
          <a:off x="7091113" y="1711981"/>
          <a:ext cx="677428" cy="72628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kern="1200" dirty="0" smtClean="0">
              <a:latin typeface="Times New Roman" pitchFamily="18" charset="0"/>
              <a:cs typeface="Times New Roman" pitchFamily="18" charset="0"/>
            </a:rPr>
            <a:t>قانون دولي عام</a:t>
          </a:r>
          <a:endParaRPr lang="en-US" sz="1400" kern="1200" dirty="0">
            <a:latin typeface="Times New Roman" pitchFamily="18" charset="0"/>
            <a:cs typeface="Times New Roman" pitchFamily="18" charset="0"/>
          </a:endParaRPr>
        </a:p>
      </dsp:txBody>
      <dsp:txXfrm>
        <a:off x="7091113" y="1711981"/>
        <a:ext cx="677428" cy="72628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5DE79D-AEED-473B-90F1-B57F6C41655D}">
      <dsp:nvSpPr>
        <dsp:cNvPr id="0" name=""/>
        <dsp:cNvSpPr/>
      </dsp:nvSpPr>
      <dsp:spPr>
        <a:xfrm>
          <a:off x="3648747" y="708529"/>
          <a:ext cx="2006730" cy="975789"/>
        </a:xfrm>
        <a:custGeom>
          <a:avLst/>
          <a:gdLst/>
          <a:ahLst/>
          <a:cxnLst/>
          <a:rect l="0" t="0" r="0" b="0"/>
          <a:pathLst>
            <a:path>
              <a:moveTo>
                <a:pt x="0" y="0"/>
              </a:moveTo>
              <a:lnTo>
                <a:pt x="0" y="851815"/>
              </a:lnTo>
              <a:lnTo>
                <a:pt x="2006730" y="851815"/>
              </a:lnTo>
              <a:lnTo>
                <a:pt x="2006730" y="975789"/>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9B866F-E839-4BA6-9192-24CD2EE02EE4}">
      <dsp:nvSpPr>
        <dsp:cNvPr id="0" name=""/>
        <dsp:cNvSpPr/>
      </dsp:nvSpPr>
      <dsp:spPr>
        <a:xfrm>
          <a:off x="1632955" y="708529"/>
          <a:ext cx="2015792" cy="991689"/>
        </a:xfrm>
        <a:custGeom>
          <a:avLst/>
          <a:gdLst/>
          <a:ahLst/>
          <a:cxnLst/>
          <a:rect l="0" t="0" r="0" b="0"/>
          <a:pathLst>
            <a:path>
              <a:moveTo>
                <a:pt x="2015792" y="0"/>
              </a:moveTo>
              <a:lnTo>
                <a:pt x="2015792" y="867715"/>
              </a:lnTo>
              <a:lnTo>
                <a:pt x="0" y="867715"/>
              </a:lnTo>
              <a:lnTo>
                <a:pt x="0" y="991689"/>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9C6448-66B6-47B2-9518-9FD421E77203}">
      <dsp:nvSpPr>
        <dsp:cNvPr id="0" name=""/>
        <dsp:cNvSpPr/>
      </dsp:nvSpPr>
      <dsp:spPr>
        <a:xfrm>
          <a:off x="1375305" y="-141258"/>
          <a:ext cx="4546883" cy="849787"/>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50C76F8-307F-433C-8CEF-46775DE54289}">
      <dsp:nvSpPr>
        <dsp:cNvPr id="0" name=""/>
        <dsp:cNvSpPr/>
      </dsp:nvSpPr>
      <dsp:spPr>
        <a:xfrm>
          <a:off x="1523999" y="1"/>
          <a:ext cx="4546883" cy="849787"/>
        </a:xfrm>
        <a:prstGeom prst="roundRect">
          <a:avLst>
            <a:gd name="adj" fmla="val 10000"/>
          </a:avLst>
        </a:prstGeom>
        <a:solidFill>
          <a:schemeClr val="lt1">
            <a:alpha val="90000"/>
            <a:hueOff val="0"/>
            <a:satOff val="0"/>
            <a:lumOff val="0"/>
            <a:alphaOff val="0"/>
          </a:schemeClr>
        </a:solidFill>
        <a:ln w="1143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SA" sz="2000" b="1" kern="1200" dirty="0" smtClean="0">
              <a:solidFill>
                <a:srgbClr val="0070C0"/>
              </a:solidFill>
              <a:latin typeface="Times New Roman" pitchFamily="18" charset="0"/>
              <a:cs typeface="Times New Roman" pitchFamily="18" charset="0"/>
            </a:rPr>
            <a:t>مبررات</a:t>
          </a:r>
          <a:r>
            <a:rPr lang="ar-SA" sz="2000" b="1" kern="1200" baseline="0" dirty="0" smtClean="0">
              <a:solidFill>
                <a:srgbClr val="0070C0"/>
              </a:solidFill>
              <a:latin typeface="Times New Roman" pitchFamily="18" charset="0"/>
              <a:cs typeface="Times New Roman" pitchFamily="18" charset="0"/>
            </a:rPr>
            <a:t> وجود القانون التجاري</a:t>
          </a:r>
          <a:endParaRPr lang="en-US" sz="2000" b="1" kern="1200" dirty="0">
            <a:solidFill>
              <a:srgbClr val="0070C0"/>
            </a:solidFill>
            <a:latin typeface="Times New Roman" pitchFamily="18" charset="0"/>
            <a:cs typeface="Times New Roman" pitchFamily="18" charset="0"/>
          </a:endParaRPr>
        </a:p>
      </dsp:txBody>
      <dsp:txXfrm>
        <a:off x="1523999" y="1"/>
        <a:ext cx="4546883" cy="849787"/>
      </dsp:txXfrm>
    </dsp:sp>
    <dsp:sp modelId="{3784CD5D-F50E-457D-AF9E-E11AB36A08F4}">
      <dsp:nvSpPr>
        <dsp:cNvPr id="0" name=""/>
        <dsp:cNvSpPr/>
      </dsp:nvSpPr>
      <dsp:spPr>
        <a:xfrm>
          <a:off x="-148694" y="1700218"/>
          <a:ext cx="3563298" cy="849787"/>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1DFFF5B-2DC9-43FF-B467-0513D7ECE767}">
      <dsp:nvSpPr>
        <dsp:cNvPr id="0" name=""/>
        <dsp:cNvSpPr/>
      </dsp:nvSpPr>
      <dsp:spPr>
        <a:xfrm>
          <a:off x="0" y="1841477"/>
          <a:ext cx="3563298" cy="849787"/>
        </a:xfrm>
        <a:prstGeom prst="roundRect">
          <a:avLst>
            <a:gd name="adj" fmla="val 10000"/>
          </a:avLst>
        </a:prstGeom>
        <a:solidFill>
          <a:schemeClr val="lt1">
            <a:alpha val="90000"/>
            <a:hueOff val="0"/>
            <a:satOff val="0"/>
            <a:lumOff val="0"/>
            <a:alphaOff val="0"/>
          </a:schemeClr>
        </a:solidFill>
        <a:ln w="1143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b="1" kern="1200" dirty="0" smtClean="0">
              <a:latin typeface="Times New Roman" pitchFamily="18" charset="0"/>
              <a:cs typeface="Times New Roman" pitchFamily="18" charset="0"/>
            </a:rPr>
            <a:t>الائتمان </a:t>
          </a:r>
          <a:r>
            <a:rPr lang="en-US" sz="1800" b="1" kern="1200" dirty="0" smtClean="0">
              <a:latin typeface="Times New Roman" pitchFamily="18" charset="0"/>
              <a:cs typeface="Times New Roman" pitchFamily="18" charset="0"/>
            </a:rPr>
            <a:t> </a:t>
          </a:r>
        </a:p>
        <a:p>
          <a:pPr lvl="0" algn="ctr" defTabSz="800100">
            <a:lnSpc>
              <a:spcPct val="90000"/>
            </a:lnSpc>
            <a:spcBef>
              <a:spcPct val="0"/>
            </a:spcBef>
            <a:spcAft>
              <a:spcPct val="35000"/>
            </a:spcAft>
          </a:pPr>
          <a:r>
            <a:rPr lang="en-US" sz="1800" b="1" kern="1200" dirty="0" smtClean="0">
              <a:latin typeface="Times New Roman" pitchFamily="18" charset="0"/>
              <a:cs typeface="Times New Roman" pitchFamily="18" charset="0"/>
            </a:rPr>
            <a:t>Credit </a:t>
          </a:r>
          <a:endParaRPr lang="en-US" sz="1800" b="1" kern="1200" dirty="0">
            <a:latin typeface="Times New Roman" pitchFamily="18" charset="0"/>
            <a:cs typeface="Times New Roman" pitchFamily="18" charset="0"/>
          </a:endParaRPr>
        </a:p>
      </dsp:txBody>
      <dsp:txXfrm>
        <a:off x="0" y="1841477"/>
        <a:ext cx="3563298" cy="849787"/>
      </dsp:txXfrm>
    </dsp:sp>
    <dsp:sp modelId="{A47567FA-98A6-4FB1-863E-43ACD137D264}">
      <dsp:nvSpPr>
        <dsp:cNvPr id="0" name=""/>
        <dsp:cNvSpPr/>
      </dsp:nvSpPr>
      <dsp:spPr>
        <a:xfrm>
          <a:off x="3737554" y="1684318"/>
          <a:ext cx="3835845" cy="849787"/>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2229AE1-E0A3-4A49-B60A-17A9922A822B}">
      <dsp:nvSpPr>
        <dsp:cNvPr id="0" name=""/>
        <dsp:cNvSpPr/>
      </dsp:nvSpPr>
      <dsp:spPr>
        <a:xfrm>
          <a:off x="3886249" y="1825578"/>
          <a:ext cx="3835845" cy="849787"/>
        </a:xfrm>
        <a:prstGeom prst="roundRect">
          <a:avLst>
            <a:gd name="adj" fmla="val 10000"/>
          </a:avLst>
        </a:prstGeom>
        <a:solidFill>
          <a:schemeClr val="lt1">
            <a:alpha val="90000"/>
            <a:hueOff val="0"/>
            <a:satOff val="0"/>
            <a:lumOff val="0"/>
            <a:alphaOff val="0"/>
          </a:schemeClr>
        </a:solidFill>
        <a:ln w="1143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b="1" kern="1200" dirty="0" smtClean="0">
              <a:latin typeface="Times New Roman" pitchFamily="18" charset="0"/>
              <a:cs typeface="Times New Roman" pitchFamily="18" charset="0"/>
            </a:rPr>
            <a:t>السرعة</a:t>
          </a:r>
          <a:endParaRPr lang="en-US" sz="1800" b="1" kern="1200" dirty="0">
            <a:latin typeface="Times New Roman" pitchFamily="18" charset="0"/>
            <a:cs typeface="Times New Roman" pitchFamily="18" charset="0"/>
          </a:endParaRPr>
        </a:p>
      </dsp:txBody>
      <dsp:txXfrm>
        <a:off x="3886249" y="1825578"/>
        <a:ext cx="3835845" cy="84978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618AFF-0278-48FE-B1FB-CDF98B6CE59C}">
      <dsp:nvSpPr>
        <dsp:cNvPr id="0" name=""/>
        <dsp:cNvSpPr/>
      </dsp:nvSpPr>
      <dsp:spPr>
        <a:xfrm>
          <a:off x="3429000" y="1309436"/>
          <a:ext cx="2841356" cy="246564"/>
        </a:xfrm>
        <a:custGeom>
          <a:avLst/>
          <a:gdLst/>
          <a:ahLst/>
          <a:cxnLst/>
          <a:rect l="0" t="0" r="0" b="0"/>
          <a:pathLst>
            <a:path>
              <a:moveTo>
                <a:pt x="0" y="0"/>
              </a:moveTo>
              <a:lnTo>
                <a:pt x="0" y="123282"/>
              </a:lnTo>
              <a:lnTo>
                <a:pt x="2841356" y="123282"/>
              </a:lnTo>
              <a:lnTo>
                <a:pt x="2841356" y="24656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527861-E39F-4D5B-A2AC-516BD5ACD665}">
      <dsp:nvSpPr>
        <dsp:cNvPr id="0" name=""/>
        <dsp:cNvSpPr/>
      </dsp:nvSpPr>
      <dsp:spPr>
        <a:xfrm>
          <a:off x="3429000" y="1309436"/>
          <a:ext cx="1420678" cy="246564"/>
        </a:xfrm>
        <a:custGeom>
          <a:avLst/>
          <a:gdLst/>
          <a:ahLst/>
          <a:cxnLst/>
          <a:rect l="0" t="0" r="0" b="0"/>
          <a:pathLst>
            <a:path>
              <a:moveTo>
                <a:pt x="0" y="0"/>
              </a:moveTo>
              <a:lnTo>
                <a:pt x="0" y="123282"/>
              </a:lnTo>
              <a:lnTo>
                <a:pt x="1420678" y="123282"/>
              </a:lnTo>
              <a:lnTo>
                <a:pt x="1420678" y="24656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8B63A7-C7EC-4612-83EA-2BD8B6978524}">
      <dsp:nvSpPr>
        <dsp:cNvPr id="0" name=""/>
        <dsp:cNvSpPr/>
      </dsp:nvSpPr>
      <dsp:spPr>
        <a:xfrm>
          <a:off x="3383280" y="1309436"/>
          <a:ext cx="91440" cy="246564"/>
        </a:xfrm>
        <a:custGeom>
          <a:avLst/>
          <a:gdLst/>
          <a:ahLst/>
          <a:cxnLst/>
          <a:rect l="0" t="0" r="0" b="0"/>
          <a:pathLst>
            <a:path>
              <a:moveTo>
                <a:pt x="45720" y="0"/>
              </a:moveTo>
              <a:lnTo>
                <a:pt x="45720" y="24656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CAC964-E726-4E52-8D7C-C61A7E06F546}">
      <dsp:nvSpPr>
        <dsp:cNvPr id="0" name=""/>
        <dsp:cNvSpPr/>
      </dsp:nvSpPr>
      <dsp:spPr>
        <a:xfrm>
          <a:off x="2008321" y="1309436"/>
          <a:ext cx="1420678" cy="246564"/>
        </a:xfrm>
        <a:custGeom>
          <a:avLst/>
          <a:gdLst/>
          <a:ahLst/>
          <a:cxnLst/>
          <a:rect l="0" t="0" r="0" b="0"/>
          <a:pathLst>
            <a:path>
              <a:moveTo>
                <a:pt x="1420678" y="0"/>
              </a:moveTo>
              <a:lnTo>
                <a:pt x="1420678" y="123282"/>
              </a:lnTo>
              <a:lnTo>
                <a:pt x="0" y="123282"/>
              </a:lnTo>
              <a:lnTo>
                <a:pt x="0" y="24656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60B57E-2D59-432D-AD89-64E791AF6D71}">
      <dsp:nvSpPr>
        <dsp:cNvPr id="0" name=""/>
        <dsp:cNvSpPr/>
      </dsp:nvSpPr>
      <dsp:spPr>
        <a:xfrm>
          <a:off x="587643" y="1309436"/>
          <a:ext cx="2841356" cy="246564"/>
        </a:xfrm>
        <a:custGeom>
          <a:avLst/>
          <a:gdLst/>
          <a:ahLst/>
          <a:cxnLst/>
          <a:rect l="0" t="0" r="0" b="0"/>
          <a:pathLst>
            <a:path>
              <a:moveTo>
                <a:pt x="2841356" y="0"/>
              </a:moveTo>
              <a:lnTo>
                <a:pt x="2841356" y="123282"/>
              </a:lnTo>
              <a:lnTo>
                <a:pt x="0" y="123282"/>
              </a:lnTo>
              <a:lnTo>
                <a:pt x="0" y="24656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527124-FA25-4AE8-8DF9-9D90D375B6DE}">
      <dsp:nvSpPr>
        <dsp:cNvPr id="0" name=""/>
        <dsp:cNvSpPr/>
      </dsp:nvSpPr>
      <dsp:spPr>
        <a:xfrm>
          <a:off x="2841942" y="722379"/>
          <a:ext cx="1174114" cy="587057"/>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SA" sz="1700" b="1" kern="1200" dirty="0" smtClean="0">
              <a:latin typeface="Times New Roman" pitchFamily="18" charset="0"/>
              <a:cs typeface="Times New Roman" pitchFamily="18" charset="0"/>
            </a:rPr>
            <a:t>الأعمال التجارية المنفردة</a:t>
          </a:r>
          <a:endParaRPr lang="en-US" sz="1700" b="1" kern="1200" dirty="0">
            <a:latin typeface="Times New Roman" pitchFamily="18" charset="0"/>
            <a:cs typeface="Times New Roman" pitchFamily="18" charset="0"/>
          </a:endParaRPr>
        </a:p>
      </dsp:txBody>
      <dsp:txXfrm>
        <a:off x="2841942" y="722379"/>
        <a:ext cx="1174114" cy="587057"/>
      </dsp:txXfrm>
    </dsp:sp>
    <dsp:sp modelId="{B3AF0929-C072-4D20-981F-C4757ECA4DF9}">
      <dsp:nvSpPr>
        <dsp:cNvPr id="0" name=""/>
        <dsp:cNvSpPr/>
      </dsp:nvSpPr>
      <dsp:spPr>
        <a:xfrm>
          <a:off x="586" y="1556001"/>
          <a:ext cx="1174114" cy="587057"/>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SA" sz="1700" b="1" kern="1200" dirty="0" smtClean="0">
              <a:latin typeface="Times New Roman" pitchFamily="18" charset="0"/>
              <a:cs typeface="Times New Roman" pitchFamily="18" charset="0"/>
            </a:rPr>
            <a:t>أعمال التجارة البحرية</a:t>
          </a:r>
          <a:endParaRPr lang="en-US" sz="1700" b="1" kern="1200" dirty="0">
            <a:latin typeface="Times New Roman" pitchFamily="18" charset="0"/>
            <a:cs typeface="Times New Roman" pitchFamily="18" charset="0"/>
          </a:endParaRPr>
        </a:p>
      </dsp:txBody>
      <dsp:txXfrm>
        <a:off x="586" y="1556001"/>
        <a:ext cx="1174114" cy="587057"/>
      </dsp:txXfrm>
    </dsp:sp>
    <dsp:sp modelId="{BAD83A30-505A-4F2F-9196-22EB632C9D0A}">
      <dsp:nvSpPr>
        <dsp:cNvPr id="0" name=""/>
        <dsp:cNvSpPr/>
      </dsp:nvSpPr>
      <dsp:spPr>
        <a:xfrm>
          <a:off x="1421264" y="1556001"/>
          <a:ext cx="1174114" cy="587057"/>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SA" sz="1700" b="1" kern="1200" dirty="0" smtClean="0">
              <a:latin typeface="Times New Roman" pitchFamily="18" charset="0"/>
              <a:cs typeface="Times New Roman" pitchFamily="18" charset="0"/>
            </a:rPr>
            <a:t>السمسرة</a:t>
          </a:r>
          <a:endParaRPr lang="en-US" sz="1700" b="1" kern="1200" dirty="0">
            <a:latin typeface="Times New Roman" pitchFamily="18" charset="0"/>
            <a:cs typeface="Times New Roman" pitchFamily="18" charset="0"/>
          </a:endParaRPr>
        </a:p>
      </dsp:txBody>
      <dsp:txXfrm>
        <a:off x="1421264" y="1556001"/>
        <a:ext cx="1174114" cy="587057"/>
      </dsp:txXfrm>
    </dsp:sp>
    <dsp:sp modelId="{0B6B0EE1-C5B8-4658-83E5-2818B56042F4}">
      <dsp:nvSpPr>
        <dsp:cNvPr id="0" name=""/>
        <dsp:cNvSpPr/>
      </dsp:nvSpPr>
      <dsp:spPr>
        <a:xfrm>
          <a:off x="2841942" y="1556001"/>
          <a:ext cx="1174114" cy="587057"/>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SA" sz="1700" b="1" kern="1200" dirty="0" smtClean="0">
              <a:latin typeface="Times New Roman" pitchFamily="18" charset="0"/>
              <a:cs typeface="Times New Roman" pitchFamily="18" charset="0"/>
            </a:rPr>
            <a:t>عمليات البنوك</a:t>
          </a:r>
          <a:endParaRPr lang="en-US" sz="1700" b="1" kern="1200" dirty="0">
            <a:latin typeface="Times New Roman" pitchFamily="18" charset="0"/>
            <a:cs typeface="Times New Roman" pitchFamily="18" charset="0"/>
          </a:endParaRPr>
        </a:p>
      </dsp:txBody>
      <dsp:txXfrm>
        <a:off x="2841942" y="1556001"/>
        <a:ext cx="1174114" cy="587057"/>
      </dsp:txXfrm>
    </dsp:sp>
    <dsp:sp modelId="{C868CD43-A45B-4B51-8013-F9E634B3ACC1}">
      <dsp:nvSpPr>
        <dsp:cNvPr id="0" name=""/>
        <dsp:cNvSpPr/>
      </dsp:nvSpPr>
      <dsp:spPr>
        <a:xfrm>
          <a:off x="4262621" y="1556001"/>
          <a:ext cx="1174114" cy="587057"/>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SA" sz="1700" b="1" kern="1200" dirty="0" smtClean="0">
              <a:latin typeface="Times New Roman" pitchFamily="18" charset="0"/>
              <a:cs typeface="Times New Roman" pitchFamily="18" charset="0"/>
            </a:rPr>
            <a:t>الأوراق التجارية</a:t>
          </a:r>
          <a:endParaRPr lang="en-US" sz="1700" b="1" kern="1200" dirty="0">
            <a:latin typeface="Times New Roman" pitchFamily="18" charset="0"/>
            <a:cs typeface="Times New Roman" pitchFamily="18" charset="0"/>
          </a:endParaRPr>
        </a:p>
      </dsp:txBody>
      <dsp:txXfrm>
        <a:off x="4262621" y="1556001"/>
        <a:ext cx="1174114" cy="587057"/>
      </dsp:txXfrm>
    </dsp:sp>
    <dsp:sp modelId="{9B169C98-E780-4FE5-A877-60F10F82395D}">
      <dsp:nvSpPr>
        <dsp:cNvPr id="0" name=""/>
        <dsp:cNvSpPr/>
      </dsp:nvSpPr>
      <dsp:spPr>
        <a:xfrm>
          <a:off x="5683299" y="1556001"/>
          <a:ext cx="1174114" cy="587057"/>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SA" sz="1700" b="1" kern="1200" dirty="0" smtClean="0">
              <a:latin typeface="Times New Roman" pitchFamily="18" charset="0"/>
              <a:cs typeface="Times New Roman" pitchFamily="18" charset="0"/>
            </a:rPr>
            <a:t>الشراء لأجل البيع</a:t>
          </a:r>
          <a:endParaRPr lang="en-US" sz="1700" b="1" kern="1200" dirty="0">
            <a:latin typeface="Times New Roman" pitchFamily="18" charset="0"/>
            <a:cs typeface="Times New Roman" pitchFamily="18" charset="0"/>
          </a:endParaRPr>
        </a:p>
      </dsp:txBody>
      <dsp:txXfrm>
        <a:off x="5683299" y="1556001"/>
        <a:ext cx="1174114" cy="58705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327D9E-657F-4BF1-9B6A-71C61917E555}">
      <dsp:nvSpPr>
        <dsp:cNvPr id="0" name=""/>
        <dsp:cNvSpPr/>
      </dsp:nvSpPr>
      <dsp:spPr>
        <a:xfrm>
          <a:off x="2171700" y="895367"/>
          <a:ext cx="1536493" cy="266664"/>
        </a:xfrm>
        <a:custGeom>
          <a:avLst/>
          <a:gdLst/>
          <a:ahLst/>
          <a:cxnLst/>
          <a:rect l="0" t="0" r="0" b="0"/>
          <a:pathLst>
            <a:path>
              <a:moveTo>
                <a:pt x="0" y="0"/>
              </a:moveTo>
              <a:lnTo>
                <a:pt x="0" y="133332"/>
              </a:lnTo>
              <a:lnTo>
                <a:pt x="1536493" y="133332"/>
              </a:lnTo>
              <a:lnTo>
                <a:pt x="1536493" y="26666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58E700-FBA5-4EB6-90EF-03A0B4C29463}">
      <dsp:nvSpPr>
        <dsp:cNvPr id="0" name=""/>
        <dsp:cNvSpPr/>
      </dsp:nvSpPr>
      <dsp:spPr>
        <a:xfrm>
          <a:off x="2125980" y="895367"/>
          <a:ext cx="91440" cy="266664"/>
        </a:xfrm>
        <a:custGeom>
          <a:avLst/>
          <a:gdLst/>
          <a:ahLst/>
          <a:cxnLst/>
          <a:rect l="0" t="0" r="0" b="0"/>
          <a:pathLst>
            <a:path>
              <a:moveTo>
                <a:pt x="45720" y="0"/>
              </a:moveTo>
              <a:lnTo>
                <a:pt x="45720" y="26666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7FBE1A-D63D-4DC2-A860-F3667A980B11}">
      <dsp:nvSpPr>
        <dsp:cNvPr id="0" name=""/>
        <dsp:cNvSpPr/>
      </dsp:nvSpPr>
      <dsp:spPr>
        <a:xfrm>
          <a:off x="635206" y="895367"/>
          <a:ext cx="1536493" cy="266664"/>
        </a:xfrm>
        <a:custGeom>
          <a:avLst/>
          <a:gdLst/>
          <a:ahLst/>
          <a:cxnLst/>
          <a:rect l="0" t="0" r="0" b="0"/>
          <a:pathLst>
            <a:path>
              <a:moveTo>
                <a:pt x="1536493" y="0"/>
              </a:moveTo>
              <a:lnTo>
                <a:pt x="1536493" y="133332"/>
              </a:lnTo>
              <a:lnTo>
                <a:pt x="0" y="133332"/>
              </a:lnTo>
              <a:lnTo>
                <a:pt x="0" y="26666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C4E7B9-0288-4E0C-B9C9-768E26D1D287}">
      <dsp:nvSpPr>
        <dsp:cNvPr id="0" name=""/>
        <dsp:cNvSpPr/>
      </dsp:nvSpPr>
      <dsp:spPr>
        <a:xfrm>
          <a:off x="1070110" y="260453"/>
          <a:ext cx="2203179" cy="634914"/>
        </a:xfrm>
        <a:prstGeom prst="rect">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8415" numCol="1" spcCol="1270" anchor="ctr" anchorCtr="0">
          <a:no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2900" b="0" i="0" u="none" strike="noStrike" kern="1200" cap="none" normalizeH="0" baseline="0" dirty="0" smtClean="0">
              <a:ln/>
              <a:effectLst/>
              <a:latin typeface="Arial" pitchFamily="34" charset="0"/>
              <a:ea typeface="Times New Roman" pitchFamily="18" charset="0"/>
              <a:cs typeface="Arial" pitchFamily="34" charset="0"/>
            </a:rPr>
            <a:t>الأوراق التجارية</a:t>
          </a:r>
          <a:endParaRPr kumimoji="0" lang="ar-SA" sz="2900" b="0" i="0" u="none" strike="noStrike" kern="1200" cap="none" normalizeH="0" baseline="0" dirty="0" smtClean="0">
            <a:ln/>
            <a:effectLst/>
            <a:latin typeface="Arial" pitchFamily="34" charset="0"/>
            <a:cs typeface="Arial" pitchFamily="34" charset="0"/>
          </a:endParaRPr>
        </a:p>
      </dsp:txBody>
      <dsp:txXfrm>
        <a:off x="1070110" y="260453"/>
        <a:ext cx="2203179" cy="634914"/>
      </dsp:txXfrm>
    </dsp:sp>
    <dsp:sp modelId="{81FD1649-93CE-4AD8-8507-E1C5BEE4C84E}">
      <dsp:nvSpPr>
        <dsp:cNvPr id="0" name=""/>
        <dsp:cNvSpPr/>
      </dsp:nvSpPr>
      <dsp:spPr>
        <a:xfrm>
          <a:off x="291" y="1162032"/>
          <a:ext cx="1269829" cy="634914"/>
        </a:xfrm>
        <a:prstGeom prst="rect">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841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kern="1200" cap="none" normalizeH="0" baseline="0" dirty="0" smtClean="0">
              <a:ln/>
              <a:effectLst/>
              <a:latin typeface="Arial" pitchFamily="34" charset="0"/>
              <a:ea typeface="Times New Roman" pitchFamily="18" charset="0"/>
              <a:cs typeface="Arial" pitchFamily="34" charset="0"/>
            </a:rPr>
            <a:t>الشيك</a:t>
          </a:r>
          <a:endParaRPr kumimoji="0" lang="ar-SA" sz="2900" b="0" i="0" u="none" strike="noStrike" kern="1200" cap="none" normalizeH="0" baseline="0" dirty="0" smtClean="0">
            <a:ln/>
            <a:effectLst/>
            <a:latin typeface="Arial" pitchFamily="34" charset="0"/>
            <a:cs typeface="Arial" pitchFamily="34" charset="0"/>
          </a:endParaRPr>
        </a:p>
      </dsp:txBody>
      <dsp:txXfrm>
        <a:off x="291" y="1162032"/>
        <a:ext cx="1269829" cy="634914"/>
      </dsp:txXfrm>
    </dsp:sp>
    <dsp:sp modelId="{0B5539FB-9BD8-477A-BB26-3D632C1D2B4A}">
      <dsp:nvSpPr>
        <dsp:cNvPr id="0" name=""/>
        <dsp:cNvSpPr/>
      </dsp:nvSpPr>
      <dsp:spPr>
        <a:xfrm>
          <a:off x="1536785" y="1162032"/>
          <a:ext cx="1269829" cy="634914"/>
        </a:xfrm>
        <a:prstGeom prst="rect">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841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kern="1200" cap="none" normalizeH="0" baseline="0" dirty="0" smtClean="0">
              <a:ln/>
              <a:effectLst/>
              <a:latin typeface="Arial" pitchFamily="34" charset="0"/>
              <a:ea typeface="Times New Roman" pitchFamily="18" charset="0"/>
              <a:cs typeface="Arial" pitchFamily="34" charset="0"/>
            </a:rPr>
            <a:t>السند لأمر</a:t>
          </a:r>
          <a:endParaRPr kumimoji="0" lang="ar-SA" sz="2900" b="0" i="0" u="none" strike="noStrike" kern="1200" cap="none" normalizeH="0" baseline="0" dirty="0" smtClean="0">
            <a:ln/>
            <a:effectLst/>
            <a:latin typeface="Arial" pitchFamily="34" charset="0"/>
            <a:cs typeface="Arial" pitchFamily="34" charset="0"/>
          </a:endParaRPr>
        </a:p>
      </dsp:txBody>
      <dsp:txXfrm>
        <a:off x="1536785" y="1162032"/>
        <a:ext cx="1269829" cy="634914"/>
      </dsp:txXfrm>
    </dsp:sp>
    <dsp:sp modelId="{886E74C2-C048-4F88-BB7D-7E95D95AEBEA}">
      <dsp:nvSpPr>
        <dsp:cNvPr id="0" name=""/>
        <dsp:cNvSpPr/>
      </dsp:nvSpPr>
      <dsp:spPr>
        <a:xfrm>
          <a:off x="3073278" y="1162032"/>
          <a:ext cx="1269829" cy="634914"/>
        </a:xfrm>
        <a:prstGeom prst="rect">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841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kern="1200" cap="none" normalizeH="0" baseline="0" dirty="0" smtClean="0">
              <a:ln/>
              <a:effectLst/>
              <a:latin typeface="Arial" pitchFamily="34" charset="0"/>
              <a:ea typeface="Times New Roman" pitchFamily="18" charset="0"/>
              <a:cs typeface="Arial" pitchFamily="34" charset="0"/>
            </a:rPr>
            <a:t>الكمبيالة</a:t>
          </a:r>
          <a:endParaRPr kumimoji="0" lang="ar-SA" sz="2900" b="0" i="0" u="none" strike="noStrike" kern="1200" cap="none" normalizeH="0" baseline="0" dirty="0" smtClean="0">
            <a:ln/>
            <a:effectLst/>
            <a:latin typeface="Arial" pitchFamily="34" charset="0"/>
            <a:cs typeface="Arial" pitchFamily="34" charset="0"/>
          </a:endParaRPr>
        </a:p>
      </dsp:txBody>
      <dsp:txXfrm>
        <a:off x="3073278" y="1162032"/>
        <a:ext cx="1269829" cy="63491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1FAD2F1-EB5C-42C1-A26B-979B31E89635}" type="datetimeFigureOut">
              <a:rPr lang="en-US" smtClean="0"/>
              <a:pPr/>
              <a:t>9/23/2011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FB07B09-FF75-4DD6-B922-E20E8719B6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AD2F1-EB5C-42C1-A26B-979B31E89635}" type="datetimeFigureOut">
              <a:rPr lang="en-US" smtClean="0"/>
              <a:pPr/>
              <a:t>9/23/2011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1FAD2F1-EB5C-42C1-A26B-979B31E89635}" type="datetimeFigureOut">
              <a:rPr lang="en-US" smtClean="0"/>
              <a:pPr/>
              <a:t>9/23/2011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FB07B09-FF75-4DD6-B922-E20E8719B6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AD2F1-EB5C-42C1-A26B-979B31E89635}" type="datetimeFigureOut">
              <a:rPr lang="en-US" smtClean="0"/>
              <a:pPr/>
              <a:t>9/23/2011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1FAD2F1-EB5C-42C1-A26B-979B31E89635}" type="datetimeFigureOut">
              <a:rPr lang="en-US" smtClean="0"/>
              <a:pPr/>
              <a:t>9/23/2011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FB07B09-FF75-4DD6-B922-E20E8719B6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9/23/2011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FAD2F1-EB5C-42C1-A26B-979B31E89635}" type="datetimeFigureOut">
              <a:rPr lang="en-US" smtClean="0"/>
              <a:pPr/>
              <a:t>9/23/2011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FAD2F1-EB5C-42C1-A26B-979B31E89635}" type="datetimeFigureOut">
              <a:rPr lang="en-US" smtClean="0"/>
              <a:pPr/>
              <a:t>9/23/2011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1FAD2F1-EB5C-42C1-A26B-979B31E89635}" type="datetimeFigureOut">
              <a:rPr lang="en-US" smtClean="0"/>
              <a:pPr/>
              <a:t>9/23/2011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9/23/2011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9/23/2011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1FAD2F1-EB5C-42C1-A26B-979B31E89635}" type="datetimeFigureOut">
              <a:rPr lang="en-US" smtClean="0"/>
              <a:pPr/>
              <a:t>9/23/2011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FB07B09-FF75-4DD6-B922-E20E8719B6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0"/>
            <a:ext cx="6096000" cy="2868168"/>
          </a:xfrm>
        </p:spPr>
        <p:txBody>
          <a:bodyPr/>
          <a:lstStyle/>
          <a:p>
            <a:pPr algn="ctr"/>
            <a:r>
              <a:rPr lang="ar-SA" sz="4800" dirty="0" smtClean="0">
                <a:latin typeface="Times New Roman" pitchFamily="18" charset="0"/>
                <a:cs typeface="Times New Roman" pitchFamily="18" charset="0"/>
              </a:rPr>
              <a:t>القانون التجاري  </a:t>
            </a:r>
            <a:br>
              <a:rPr lang="ar-SA" sz="4800"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3276600" y="2743200"/>
            <a:ext cx="5541010" cy="1101248"/>
          </a:xfrm>
        </p:spPr>
        <p:txBody>
          <a:bodyPr>
            <a:noAutofit/>
          </a:bodyPr>
          <a:lstStyle/>
          <a:p>
            <a:pPr algn="ctr"/>
            <a:r>
              <a:rPr lang="en-US" sz="4400" dirty="0" smtClean="0">
                <a:latin typeface="Times New Roman" pitchFamily="18" charset="0"/>
                <a:cs typeface="Times New Roman" pitchFamily="18" charset="0"/>
              </a:rPr>
              <a:t>Legal Environment  BUS 305 </a:t>
            </a:r>
            <a:endParaRPr lang="en-US" sz="4400" dirty="0">
              <a:latin typeface="Times New Roman" pitchFamily="18" charset="0"/>
              <a:cs typeface="Times New Roman" pitchFamily="18" charset="0"/>
            </a:endParaRPr>
          </a:p>
        </p:txBody>
      </p:sp>
      <p:sp>
        <p:nvSpPr>
          <p:cNvPr id="4" name="TextBox 3"/>
          <p:cNvSpPr txBox="1"/>
          <p:nvPr/>
        </p:nvSpPr>
        <p:spPr>
          <a:xfrm>
            <a:off x="3581400" y="4800600"/>
            <a:ext cx="4787900" cy="400110"/>
          </a:xfrm>
          <a:prstGeom prst="rect">
            <a:avLst/>
          </a:prstGeom>
          <a:noFill/>
        </p:spPr>
        <p:txBody>
          <a:bodyPr wrap="square" rtlCol="0">
            <a:spAutoFit/>
          </a:bodyPr>
          <a:lstStyle/>
          <a:p>
            <a:r>
              <a:rPr lang="ar-SA" sz="2000" dirty="0" smtClean="0">
                <a:latin typeface="Times New Roman" pitchFamily="18" charset="0"/>
                <a:cs typeface="Times New Roman" pitchFamily="18" charset="0"/>
              </a:rPr>
              <a:t>استاذة المادة : غادة الخيــــــــاط</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609600" y="3352800"/>
            <a:ext cx="7239000" cy="3048000"/>
          </a:xfrm>
          <a:prstGeom prst="rect">
            <a:avLst/>
          </a:prstGeom>
        </p:spPr>
        <p:txBody>
          <a:bodyPr>
            <a:normAutofit fontScale="92500" lnSpcReduction="20000"/>
          </a:bodyPr>
          <a:lstStyle/>
          <a:p>
            <a:pPr marL="342900" lvl="0" indent="-342900" algn="r" rtl="1">
              <a:spcBef>
                <a:spcPts val="0"/>
              </a:spcBef>
              <a:buClrTx/>
              <a:buSzTx/>
              <a:buNone/>
            </a:pPr>
            <a:r>
              <a:rPr kumimoji="0" lang="ar-SA" sz="1800" b="1" i="0" u="none" strike="noStrike" kern="0" cap="none" spc="0" normalizeH="0" baseline="0" noProof="0" dirty="0">
                <a:ln>
                  <a:noFill/>
                </a:ln>
                <a:solidFill>
                  <a:srgbClr val="0070C0"/>
                </a:solidFill>
                <a:effectLst/>
                <a:uLnTx/>
                <a:uFillTx/>
                <a:latin typeface="Times New Roman" pitchFamily="18" charset="0"/>
                <a:cs typeface="Times New Roman" pitchFamily="18" charset="0"/>
              </a:rPr>
              <a:t>	</a:t>
            </a:r>
            <a:r>
              <a:rPr kumimoji="0" lang="ar-SA" sz="1800" b="1" i="0" u="none" strike="noStrike" kern="0" cap="none" spc="0" normalizeH="0" baseline="0" noProof="0" dirty="0" smtClean="0">
                <a:ln>
                  <a:noFill/>
                </a:ln>
                <a:solidFill>
                  <a:srgbClr val="0070C0"/>
                </a:solidFill>
                <a:effectLst/>
                <a:uLnTx/>
                <a:uFillTx/>
                <a:latin typeface="Times New Roman" pitchFamily="18" charset="0"/>
                <a:cs typeface="Times New Roman" pitchFamily="18" charset="0"/>
              </a:rPr>
              <a:t> </a:t>
            </a:r>
            <a:r>
              <a:rPr kumimoji="0" lang="ar-SA" sz="1800" b="1" i="0" u="none" strike="noStrike" kern="0" cap="none" spc="0" normalizeH="0" baseline="0" noProof="0" dirty="0">
                <a:ln>
                  <a:noFill/>
                </a:ln>
                <a:solidFill>
                  <a:srgbClr val="0070C0"/>
                </a:solidFill>
                <a:effectLst/>
                <a:uLnTx/>
                <a:uFillTx/>
                <a:latin typeface="Times New Roman" pitchFamily="18" charset="0"/>
                <a:cs typeface="Times New Roman" pitchFamily="18" charset="0"/>
              </a:rPr>
              <a:t>			</a:t>
            </a:r>
            <a:endParaRPr kumimoji="0" lang="en-US" sz="1800" b="0" i="0" u="none" strike="noStrike" kern="0" cap="none" spc="0" normalizeH="0" baseline="0" noProof="0" dirty="0">
              <a:ln>
                <a:noFill/>
              </a:ln>
              <a:solidFill>
                <a:srgbClr val="0070C0"/>
              </a:solidFill>
              <a:effectLst/>
              <a:uLnTx/>
              <a:uFillTx/>
              <a:latin typeface="Times New Roman" pitchFamily="18" charset="0"/>
              <a:cs typeface="Times New Roman" pitchFamily="18" charset="0"/>
            </a:endParaRPr>
          </a:p>
          <a:p>
            <a:pPr marL="0" lvl="0" indent="0" algn="r" rtl="1">
              <a:spcBef>
                <a:spcPts val="0"/>
              </a:spcBef>
              <a:buClrTx/>
              <a:buSzTx/>
              <a:buNone/>
              <a:defRPr/>
            </a:pPr>
            <a:r>
              <a:rPr kumimoji="0" lang="ar-SA" sz="1800" b="1" i="0" u="none" strike="noStrike" kern="0" cap="none" spc="0" normalizeH="0" baseline="0" noProof="0" dirty="0" smtClean="0">
                <a:ln>
                  <a:noFill/>
                </a:ln>
                <a:solidFill>
                  <a:srgbClr val="0070C0"/>
                </a:solidFill>
                <a:effectLst/>
                <a:uLnTx/>
                <a:uFillTx/>
                <a:latin typeface="Times New Roman" pitchFamily="18" charset="0"/>
                <a:cs typeface="Times New Roman" pitchFamily="18" charset="0"/>
              </a:rPr>
              <a:t>التشريع التجاري :</a:t>
            </a:r>
            <a:r>
              <a:rPr lang="en-US" sz="1800" b="1" kern="0" dirty="0" smtClean="0">
                <a:solidFill>
                  <a:srgbClr val="0070C0"/>
                </a:solidFill>
                <a:latin typeface="Times New Roman" pitchFamily="18" charset="0"/>
                <a:cs typeface="Times New Roman" pitchFamily="18" charset="0"/>
              </a:rPr>
              <a:t> Commercial Legislation</a:t>
            </a:r>
            <a:endParaRPr lang="ar-SA" sz="1800" b="1" kern="0" dirty="0" smtClean="0">
              <a:solidFill>
                <a:srgbClr val="0070C0"/>
              </a:solidFill>
              <a:latin typeface="Times New Roman" pitchFamily="18" charset="0"/>
              <a:cs typeface="Times New Roman" pitchFamily="18" charset="0"/>
            </a:endParaRPr>
          </a:p>
          <a:p>
            <a:pPr marL="0" lvl="0" indent="0" algn="r" rtl="1">
              <a:spcBef>
                <a:spcPts val="0"/>
              </a:spcBef>
              <a:buClrTx/>
              <a:buSzTx/>
              <a:buNone/>
              <a:defRPr/>
            </a:pPr>
            <a:endParaRPr kumimoji="0" lang="en-US" sz="1800" b="0" i="0" u="none" strike="noStrike" kern="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indent="0" algn="r" rtl="1">
              <a:spcBef>
                <a:spcPts val="0"/>
              </a:spcBef>
              <a:buClrTx/>
              <a:buSzTx/>
            </a:pPr>
            <a:r>
              <a:rPr lang="ar-SA" sz="1800" kern="0" dirty="0" smtClean="0">
                <a:solidFill>
                  <a:sysClr val="windowText" lastClr="000000"/>
                </a:solidFill>
                <a:latin typeface="Times New Roman" pitchFamily="18" charset="0"/>
                <a:cs typeface="Times New Roman" pitchFamily="18" charset="0"/>
              </a:rPr>
              <a:t> يقصد به نظام المحكمة التجارية الصادر عام 1350هـ بالإضافة الى العديد من الأنظمة التي صدرت مكملة أو معدلة له مثل ( نظام الأوراق التجارية ،والشركات ،السجل التجاري، العلامات التجارية،الوكالات التجارية،الغرف التجارية والصناعية ، الاستثمار الاجنبي،الدفاتر التجارية، التحكيم ،مكافحة الغش التجاري،حماية حقوق المؤلف، العمل ،مكافحة التستر،البيانات التجارية،الرهن التجاري، نظام الجمارك الموحد ) </a:t>
            </a:r>
          </a:p>
          <a:p>
            <a:pPr marL="0" indent="0" algn="r" rtl="1">
              <a:spcBef>
                <a:spcPts val="0"/>
              </a:spcBef>
              <a:buClrTx/>
              <a:buSzTx/>
            </a:pPr>
            <a:r>
              <a:rPr kumimoji="0" lang="ar-SA" sz="1800"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 يجب على القاضي الرجوع للنظام المتعلق بالنزاع</a:t>
            </a:r>
            <a:r>
              <a:rPr kumimoji="0" lang="ar-SA" sz="1800" i="0" u="none" strike="noStrike" kern="0" cap="none" spc="0" normalizeH="0" noProof="0" dirty="0" smtClean="0">
                <a:ln>
                  <a:noFill/>
                </a:ln>
                <a:solidFill>
                  <a:sysClr val="windowText" lastClr="000000"/>
                </a:solidFill>
                <a:effectLst/>
                <a:uLnTx/>
                <a:uFillTx/>
                <a:latin typeface="Times New Roman" pitchFamily="18" charset="0"/>
                <a:cs typeface="Times New Roman" pitchFamily="18" charset="0"/>
              </a:rPr>
              <a:t> للحكم في القضية المعروضة عليه.مثلا لو كان النزاع يتعلق بتقليد علامة تجارية يرجع لنظام العلامات التجارية </a:t>
            </a:r>
          </a:p>
          <a:p>
            <a:pPr marL="0" indent="0" algn="r" rtl="1">
              <a:spcBef>
                <a:spcPts val="0"/>
              </a:spcBef>
              <a:buClrTx/>
              <a:buSzTx/>
            </a:pPr>
            <a:r>
              <a:rPr lang="ar-SA" sz="1800" kern="0" baseline="0" dirty="0" smtClean="0">
                <a:solidFill>
                  <a:sysClr val="windowText" lastClr="000000"/>
                </a:solidFill>
                <a:latin typeface="Times New Roman" pitchFamily="18" charset="0"/>
                <a:cs typeface="Times New Roman" pitchFamily="18" charset="0"/>
              </a:rPr>
              <a:t> تعد نصوص المعاهدات الدولية جزءاً مكملا للتشريع التجاري الوطني اذا صادقت عليها حكومة المملكة العربية السعودية</a:t>
            </a:r>
          </a:p>
          <a:p>
            <a:pPr marL="0" indent="0" algn="r" rtl="1">
              <a:spcBef>
                <a:spcPts val="0"/>
              </a:spcBef>
              <a:buClrTx/>
              <a:buSzTx/>
            </a:pPr>
            <a:r>
              <a:rPr lang="ar-SA" sz="1800" kern="0" dirty="0" smtClean="0">
                <a:solidFill>
                  <a:sysClr val="windowText" lastClr="000000"/>
                </a:solidFill>
                <a:latin typeface="Times New Roman" pitchFamily="18" charset="0"/>
                <a:cs typeface="Times New Roman" pitchFamily="18" charset="0"/>
              </a:rPr>
              <a:t>تعد اتفاقات منظمة التجارة العالمية من اهم مصادر القانون التجاري الدولي الخاص . وبالتالي تكون هذه الاتفاقيات هي القانون المطبق على النزاعات التجارية الدولية </a:t>
            </a:r>
            <a:endParaRPr kumimoji="0" lang="ar-SA" sz="1800"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endParaRPr>
          </a:p>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p:txBody>
      </p:sp>
      <p:graphicFrame>
        <p:nvGraphicFramePr>
          <p:cNvPr id="4" name="Content Placeholder 5"/>
          <p:cNvGraphicFramePr>
            <a:graphicFrameLocks/>
          </p:cNvGraphicFramePr>
          <p:nvPr/>
        </p:nvGraphicFramePr>
        <p:xfrm>
          <a:off x="685800" y="228600"/>
          <a:ext cx="61722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96000"/>
          </a:xfrm>
        </p:spPr>
        <p:txBody>
          <a:bodyPr>
            <a:normAutofit/>
          </a:bodyPr>
          <a:lstStyle/>
          <a:p>
            <a:pPr algn="r" rtl="1"/>
            <a:r>
              <a:rPr lang="ar-SA" sz="1800" dirty="0" smtClean="0">
                <a:latin typeface="Times New Roman" pitchFamily="18" charset="0"/>
                <a:cs typeface="Times New Roman" pitchFamily="18" charset="0"/>
              </a:rPr>
              <a:t>تضمن نظام القضاء الجديد توحيد اختصاص الفصل في المنازعات التجارية في محاكم متخصصة ضمن محاكم القضاء العام بمسمى </a:t>
            </a:r>
            <a:r>
              <a:rPr lang="ar-SA" sz="1800" i="1" u="sng" dirty="0" smtClean="0">
                <a:solidFill>
                  <a:schemeClr val="accent1">
                    <a:lumMod val="75000"/>
                  </a:schemeClr>
                </a:solidFill>
                <a:latin typeface="Times New Roman" pitchFamily="18" charset="0"/>
                <a:cs typeface="Times New Roman" pitchFamily="18" charset="0"/>
              </a:rPr>
              <a:t>المحاكم التجارية </a:t>
            </a:r>
            <a:r>
              <a:rPr lang="ar-SA" sz="1800" dirty="0" smtClean="0">
                <a:latin typeface="Times New Roman" pitchFamily="18" charset="0"/>
                <a:cs typeface="Times New Roman" pitchFamily="18" charset="0"/>
              </a:rPr>
              <a:t>.سابقا ً كان الاختصاص لجهتين هما الدوائر التجارية بديوان المظالم و لجان الأوراق التجارية </a:t>
            </a:r>
          </a:p>
          <a:p>
            <a:pPr algn="r" rtl="1"/>
            <a:r>
              <a:rPr lang="ar-SA" sz="1800" dirty="0" smtClean="0">
                <a:latin typeface="Times New Roman" pitchFamily="18" charset="0"/>
                <a:cs typeface="Times New Roman" pitchFamily="18" charset="0"/>
              </a:rPr>
              <a:t>تختص المحاكم التجارية بما يلي :</a:t>
            </a:r>
          </a:p>
          <a:p>
            <a:pPr lvl="1" algn="r" rtl="1">
              <a:buFont typeface="Wingdings" pitchFamily="2" charset="2"/>
              <a:buChar char="§"/>
            </a:pPr>
            <a:r>
              <a:rPr lang="ar-SA" sz="1800" dirty="0" smtClean="0">
                <a:latin typeface="Times New Roman" pitchFamily="18" charset="0"/>
                <a:cs typeface="Times New Roman" pitchFamily="18" charset="0"/>
              </a:rPr>
              <a:t>جميع المنازعات التي تحدث بين التجار ومن لهم علاقة بهم بسبب أعمالهم التجارية ماعدا دعاوي العقارات وايجاراتها </a:t>
            </a:r>
          </a:p>
          <a:p>
            <a:pPr lvl="1" algn="r" rtl="1">
              <a:buFont typeface="Wingdings" pitchFamily="2" charset="2"/>
              <a:buChar char="§"/>
            </a:pPr>
            <a:r>
              <a:rPr lang="ar-SA" sz="1800" dirty="0" smtClean="0">
                <a:latin typeface="Times New Roman" pitchFamily="18" charset="0"/>
                <a:cs typeface="Times New Roman" pitchFamily="18" charset="0"/>
              </a:rPr>
              <a:t>جميع الدعاوي والمخالفات الناشئة عن تطبيق الأنظمة التجارية </a:t>
            </a:r>
          </a:p>
          <a:p>
            <a:pPr algn="r" rtl="1">
              <a:buNone/>
            </a:pPr>
            <a:endParaRPr lang="ar-SA" dirty="0" smtClean="0">
              <a:latin typeface="Times New Roman" pitchFamily="18" charset="0"/>
              <a:cs typeface="Times New Roman" pitchFamily="18" charset="0"/>
            </a:endParaRPr>
          </a:p>
          <a:p>
            <a:pPr algn="r" rtl="1">
              <a:buNone/>
            </a:pPr>
            <a:r>
              <a:rPr lang="ar-SA" sz="2800" b="1" dirty="0" smtClean="0">
                <a:solidFill>
                  <a:schemeClr val="tx2">
                    <a:lumMod val="50000"/>
                    <a:lumOff val="50000"/>
                  </a:schemeClr>
                </a:solidFill>
                <a:latin typeface="Times New Roman" pitchFamily="18" charset="0"/>
                <a:cs typeface="Times New Roman" pitchFamily="18" charset="0"/>
              </a:rPr>
              <a:t>الشريعة الاسلامية :</a:t>
            </a:r>
          </a:p>
          <a:p>
            <a:pPr lvl="0" algn="r" rtl="1">
              <a:buClr>
                <a:srgbClr val="1F497D"/>
              </a:buClr>
            </a:pPr>
            <a:r>
              <a:rPr lang="ar-SA" sz="1800" dirty="0" smtClean="0">
                <a:solidFill>
                  <a:prstClr val="black"/>
                </a:solidFill>
                <a:latin typeface="Times New Roman" pitchFamily="18" charset="0"/>
                <a:cs typeface="Times New Roman" pitchFamily="18" charset="0"/>
              </a:rPr>
              <a:t>اذا لم يجد القاضي نص يحكم النزاع المعروض عليه في العقد أو النظام التجاري المتعلق بموضوع النزاع وجب عليه البحث في احكام الشريعة الاسلامية باعتبارها الشريعة العامة التي تحكم كافة المعاملات </a:t>
            </a:r>
          </a:p>
          <a:p>
            <a:pPr lvl="0" algn="r" rtl="1">
              <a:buClr>
                <a:srgbClr val="1F497D"/>
              </a:buClr>
            </a:pPr>
            <a:r>
              <a:rPr lang="ar-SA" sz="1800" dirty="0" smtClean="0">
                <a:solidFill>
                  <a:prstClr val="black"/>
                </a:solidFill>
                <a:latin typeface="Times New Roman" pitchFamily="18" charset="0"/>
                <a:cs typeface="Times New Roman" pitchFamily="18" charset="0"/>
              </a:rPr>
              <a:t>تخضع جميع المعاملات في الشريعة الاسلامية لقواعد واحدة بغض النظر عن طبيعتها وعن القائم بها ، اي سواء كانت مدنية أو تجارية أو كان القائم بها تاجر أو غير تاجر .</a:t>
            </a:r>
          </a:p>
          <a:p>
            <a:pPr lvl="0" algn="r" rtl="1">
              <a:buClr>
                <a:srgbClr val="1F497D"/>
              </a:buClr>
            </a:pPr>
            <a:r>
              <a:rPr lang="ar-SA" sz="1800" dirty="0" smtClean="0">
                <a:solidFill>
                  <a:prstClr val="black"/>
                </a:solidFill>
                <a:latin typeface="Times New Roman" pitchFamily="18" charset="0"/>
                <a:cs typeface="Times New Roman" pitchFamily="18" charset="0"/>
              </a:rPr>
              <a:t>ومن أمثلة القواعد العامة تحريم الفوائد باعتبارها ربا وتحريم الغش في المعاملات واحترام الوفاء بالعقود الا ان تفصيل هذه القواعد ترك لولي الأمر تنظيمها وفقا ً لما تمليه ضرورة المصلحة العامة </a:t>
            </a:r>
          </a:p>
          <a:p>
            <a:pPr algn="r" rtl="1">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96000"/>
          </a:xfrm>
        </p:spPr>
        <p:txBody>
          <a:bodyPr>
            <a:normAutofit/>
          </a:bodyPr>
          <a:lstStyle/>
          <a:p>
            <a:pPr algn="r" rtl="1">
              <a:buNone/>
            </a:pPr>
            <a:r>
              <a:rPr lang="ar-SA" sz="2000" b="1" dirty="0" smtClean="0">
                <a:solidFill>
                  <a:schemeClr val="tx2">
                    <a:lumMod val="50000"/>
                    <a:lumOff val="50000"/>
                  </a:schemeClr>
                </a:solidFill>
                <a:latin typeface="Times New Roman" pitchFamily="18" charset="0"/>
                <a:cs typeface="Times New Roman" pitchFamily="18" charset="0"/>
              </a:rPr>
              <a:t>العرف التجاري :</a:t>
            </a:r>
            <a:r>
              <a:rPr lang="en-US" sz="2000" b="1" dirty="0" smtClean="0">
                <a:solidFill>
                  <a:schemeClr val="tx2">
                    <a:lumMod val="50000"/>
                    <a:lumOff val="50000"/>
                  </a:schemeClr>
                </a:solidFill>
                <a:latin typeface="Times New Roman" pitchFamily="18" charset="0"/>
                <a:cs typeface="Times New Roman" pitchFamily="18" charset="0"/>
              </a:rPr>
              <a:t> </a:t>
            </a:r>
            <a:r>
              <a:rPr lang="en-US" sz="2000" b="1" kern="0" dirty="0" smtClean="0">
                <a:solidFill>
                  <a:srgbClr val="0070C0"/>
                </a:solidFill>
                <a:latin typeface="Times New Roman" pitchFamily="18" charset="0"/>
                <a:cs typeface="Times New Roman" pitchFamily="18" charset="0"/>
              </a:rPr>
              <a:t>Commercial custom </a:t>
            </a:r>
            <a:endParaRPr lang="ar-SA" sz="2000" b="1" dirty="0" smtClean="0">
              <a:latin typeface="Times New Roman" pitchFamily="18" charset="0"/>
              <a:cs typeface="Times New Roman" pitchFamily="18" charset="0"/>
            </a:endParaRPr>
          </a:p>
          <a:p>
            <a:pPr algn="r" rtl="1"/>
            <a:r>
              <a:rPr lang="ar-SA" sz="1800" dirty="0" smtClean="0">
                <a:latin typeface="Times New Roman" pitchFamily="18" charset="0"/>
                <a:cs typeface="Times New Roman" pitchFamily="18" charset="0"/>
              </a:rPr>
              <a:t>هواستقرار العمل بقاعدة معينة مع الاعتقاد بإالزامها وضرورة احترامها من قبل التجار</a:t>
            </a:r>
          </a:p>
          <a:p>
            <a:pPr algn="r" rtl="1"/>
            <a:r>
              <a:rPr lang="ar-SA" sz="1800" dirty="0" smtClean="0">
                <a:latin typeface="Times New Roman" pitchFamily="18" charset="0"/>
                <a:cs typeface="Times New Roman" pitchFamily="18" charset="0"/>
              </a:rPr>
              <a:t>يعد العرف التجاري هو المصدر التاريخي لأحكام القانون التجاري (اغلب القوانين التجارية الحديثة كانت مجرد تجميع للعرف التجاري الراسخ المستقر )</a:t>
            </a:r>
          </a:p>
          <a:p>
            <a:pPr algn="r" rtl="1"/>
            <a:r>
              <a:rPr lang="ar-SA" sz="1800" dirty="0" smtClean="0">
                <a:latin typeface="Times New Roman" pitchFamily="18" charset="0"/>
                <a:cs typeface="Times New Roman" pitchFamily="18" charset="0"/>
              </a:rPr>
              <a:t>اذا حدث تعارض بين قاعدتين عرفيتين فانه يجب تغليب العرف الخاص على العرف العام كما يجب تغليب العرف المحلي على الدولي والعام </a:t>
            </a:r>
          </a:p>
          <a:p>
            <a:pPr algn="r" rtl="1"/>
            <a:r>
              <a:rPr lang="ar-SA" sz="1800" dirty="0" smtClean="0">
                <a:latin typeface="Times New Roman" pitchFamily="18" charset="0"/>
                <a:cs typeface="Times New Roman" pitchFamily="18" charset="0"/>
              </a:rPr>
              <a:t>من امثلة القواعد العرفية :</a:t>
            </a:r>
          </a:p>
          <a:p>
            <a:pPr lvl="1" algn="r" rtl="1"/>
            <a:r>
              <a:rPr lang="ar-SA" sz="1500" dirty="0" smtClean="0">
                <a:latin typeface="Times New Roman" pitchFamily="18" charset="0"/>
                <a:cs typeface="Times New Roman" pitchFamily="18" charset="0"/>
              </a:rPr>
              <a:t>تخفيض الثمن في حالة تأخر البائع عن تسليم الشيء المبيع أو في حال تسليم بضاعة اقل جودة من الصنف المتفق عليه دون فسخ العقد </a:t>
            </a:r>
          </a:p>
          <a:p>
            <a:pPr lvl="1" algn="r" rtl="1"/>
            <a:r>
              <a:rPr lang="ar-SA" sz="1500" dirty="0" smtClean="0">
                <a:latin typeface="Times New Roman" pitchFamily="18" charset="0"/>
                <a:cs typeface="Times New Roman" pitchFamily="18" charset="0"/>
              </a:rPr>
              <a:t>في حالة عدم قيام المشتري بتنفيذ التزامه بتسلم المبيع في الوقت المتفق عليه يكون للبائع الحق في اعتبار البيع مفسوخا ً بقوة القانون دون الحاجة الى انذار المشتري أو اعادة بيع البضاعة مع مطالبة المشتري الأصلي بالفرق في السعر </a:t>
            </a:r>
          </a:p>
          <a:p>
            <a:pPr lvl="1" algn="r" rtl="1"/>
            <a:r>
              <a:rPr lang="ar-SA" sz="1500" dirty="0" smtClean="0">
                <a:latin typeface="Times New Roman" pitchFamily="18" charset="0"/>
                <a:cs typeface="Times New Roman" pitchFamily="18" charset="0"/>
              </a:rPr>
              <a:t>الاكتفاء بانذار المدين بورقة عادية دون الحاجة الى انذاره بورقة رسمية </a:t>
            </a:r>
          </a:p>
          <a:p>
            <a:pPr lvl="1" algn="r" rtl="1"/>
            <a:r>
              <a:rPr lang="ar-SA" sz="1500" dirty="0" smtClean="0">
                <a:latin typeface="Times New Roman" pitchFamily="18" charset="0"/>
                <a:cs typeface="Times New Roman" pitchFamily="18" charset="0"/>
              </a:rPr>
              <a:t>أن اجور الشحن تقع على المستورد </a:t>
            </a:r>
          </a:p>
          <a:p>
            <a:pPr algn="r" rtl="1"/>
            <a:r>
              <a:rPr lang="ar-SA" sz="1800" dirty="0" smtClean="0">
                <a:latin typeface="Times New Roman" pitchFamily="18" charset="0"/>
                <a:cs typeface="Times New Roman" pitchFamily="18" charset="0"/>
              </a:rPr>
              <a:t>لايجوز للعرف مخالفة قواعد التشريع .ويلتزم القاضي بتطبيقه فالقاعدة العرفية قاعدة ملزمة كالتشريع تماماً بغض النظر عن عدم رضا الطرفين عن هذه القاعدة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
            <a:ext cx="7696200" cy="6217920"/>
          </a:xfrm>
        </p:spPr>
        <p:txBody>
          <a:bodyPr>
            <a:normAutofit fontScale="85000" lnSpcReduction="20000"/>
          </a:bodyPr>
          <a:lstStyle/>
          <a:p>
            <a:pPr lvl="0" algn="r" rtl="1">
              <a:buNone/>
            </a:pPr>
            <a:r>
              <a:rPr lang="ar-SA" b="1" dirty="0" smtClean="0">
                <a:solidFill>
                  <a:schemeClr val="tx2">
                    <a:lumMod val="50000"/>
                    <a:lumOff val="50000"/>
                  </a:schemeClr>
                </a:solidFill>
                <a:latin typeface="Times New Roman" pitchFamily="18" charset="0"/>
                <a:cs typeface="Times New Roman" pitchFamily="18" charset="0"/>
              </a:rPr>
              <a:t>العادة التجارية: </a:t>
            </a:r>
          </a:p>
          <a:p>
            <a:pPr algn="r" rtl="1"/>
            <a:r>
              <a:rPr lang="ar-SA" b="1"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 هي القواعد التي اعتاد الأفراد اتباعها في معاملاتهم التجارية دون ان تصل الى درجة الالزام القانوني </a:t>
            </a:r>
          </a:p>
          <a:p>
            <a:pPr algn="r" rtl="1"/>
            <a:r>
              <a:rPr lang="ar-SA" dirty="0" smtClean="0">
                <a:latin typeface="Times New Roman" pitchFamily="18" charset="0"/>
                <a:cs typeface="Times New Roman" pitchFamily="18" charset="0"/>
              </a:rPr>
              <a:t>لاتطبق العادة التجارية الا في حالة اتفاق المتعاقدين صراحة أو ضمنا ً على الأخذ بها . اذن هي ليست قاعدة قانونية ملزمة وانما تستمد قوتها الالزامية من ارادة المتعاقدين </a:t>
            </a:r>
            <a:endParaRPr lang="en-US" dirty="0" smtClean="0">
              <a:latin typeface="Times New Roman" pitchFamily="18" charset="0"/>
              <a:cs typeface="Times New Roman" pitchFamily="18" charset="0"/>
            </a:endParaRPr>
          </a:p>
          <a:p>
            <a:pPr algn="r" rtl="1"/>
            <a:r>
              <a:rPr lang="ar-SA" dirty="0" smtClean="0">
                <a:latin typeface="Times New Roman" pitchFamily="18" charset="0"/>
                <a:cs typeface="Times New Roman" pitchFamily="18" charset="0"/>
              </a:rPr>
              <a:t>  لاتطبق العادة في حالة جهل الأطراف بوجودها بخلاف العرف الذي يطبق حتى لو جهلوا الاطراف وجوده مالم يتفقوا على استبعاده صراحة ً </a:t>
            </a:r>
          </a:p>
          <a:p>
            <a:pPr algn="r" rtl="1"/>
            <a:r>
              <a:rPr lang="ar-SA" dirty="0" smtClean="0">
                <a:latin typeface="Times New Roman" pitchFamily="18" charset="0"/>
                <a:cs typeface="Times New Roman" pitchFamily="18" charset="0"/>
              </a:rPr>
              <a:t>على من يتمسك بالعادة اثبات وجودها واتفاق الاطراف على الأخذ بها حتى تطبق</a:t>
            </a:r>
          </a:p>
          <a:p>
            <a:pPr algn="r" rtl="1"/>
            <a:r>
              <a:rPr lang="ar-SA" dirty="0" smtClean="0">
                <a:latin typeface="Times New Roman" pitchFamily="18" charset="0"/>
                <a:cs typeface="Times New Roman" pitchFamily="18" charset="0"/>
              </a:rPr>
              <a:t>من أمثلة العادات التجارية ماجرى عليه العمل من اتباع مسلك معين في حزم البضائع ،وتحديد مدة زمنية كحد اقصى للرجوع بضمان العيوب الخفية </a:t>
            </a:r>
          </a:p>
          <a:p>
            <a:pPr algn="r" rtl="1"/>
            <a:r>
              <a:rPr lang="ar-SA" dirty="0" smtClean="0">
                <a:latin typeface="Times New Roman" pitchFamily="18" charset="0"/>
                <a:cs typeface="Times New Roman" pitchFamily="18" charset="0"/>
              </a:rPr>
              <a:t>تقوم العادات التجارية بدور هام في نطاق القانون التجاري نظراً للسرعة التي تتطلبها التجارة ومايترتب عليها من صعوبة ادراج كافة الشروط في العقود حيث يكتفى غالبا ً بما جرت عليه العادة لأن التجار يعرفون العادات التجارية </a:t>
            </a:r>
          </a:p>
          <a:p>
            <a:pPr algn="r" rtl="1">
              <a:buNone/>
            </a:pPr>
            <a:endParaRPr lang="ar-SA" dirty="0" smtClean="0">
              <a:solidFill>
                <a:srgbClr val="0070C0"/>
              </a:solidFill>
              <a:latin typeface="Times New Roman" pitchFamily="18" charset="0"/>
              <a:cs typeface="Times New Roman" pitchFamily="18" charset="0"/>
            </a:endParaRPr>
          </a:p>
          <a:p>
            <a:pPr algn="r" rtl="1">
              <a:buNone/>
            </a:pPr>
            <a:r>
              <a:rPr lang="ar-SA" b="1" dirty="0" smtClean="0">
                <a:solidFill>
                  <a:schemeClr val="tx2">
                    <a:lumMod val="60000"/>
                    <a:lumOff val="40000"/>
                  </a:schemeClr>
                </a:solidFill>
                <a:latin typeface="Times New Roman" pitchFamily="18" charset="0"/>
                <a:cs typeface="Times New Roman" pitchFamily="18" charset="0"/>
              </a:rPr>
              <a:t>القضاء  : </a:t>
            </a:r>
          </a:p>
          <a:p>
            <a:pPr algn="r" rtl="1"/>
            <a:r>
              <a:rPr lang="ar-SA" dirty="0" smtClean="0">
                <a:latin typeface="Times New Roman" pitchFamily="18" charset="0"/>
                <a:cs typeface="Times New Roman" pitchFamily="18" charset="0"/>
              </a:rPr>
              <a:t>القضاء هو مجموعة المباديء القانونية التي تستخلص من استقرار احكام المحاكم على اتباعها والحكم بها </a:t>
            </a:r>
          </a:p>
          <a:p>
            <a:pPr algn="r" rtl="1"/>
            <a:r>
              <a:rPr lang="ar-SA" dirty="0" smtClean="0">
                <a:latin typeface="Times New Roman" pitchFamily="18" charset="0"/>
                <a:cs typeface="Times New Roman" pitchFamily="18" charset="0"/>
              </a:rPr>
              <a:t>قد يلجأ القاضي الى أحكام القضاء (السوابق القضائية ) في الحالة التي يكون فيها النص القانوني مبهما ً او في الحالات التي بواجه فيها القاضي فراغا ً تشريعيا ً</a:t>
            </a:r>
          </a:p>
          <a:p>
            <a:pPr algn="r" rtl="1"/>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
            <a:ext cx="7696200" cy="6217920"/>
          </a:xfrm>
        </p:spPr>
        <p:txBody>
          <a:bodyPr>
            <a:normAutofit fontScale="92500" lnSpcReduction="20000"/>
          </a:bodyPr>
          <a:lstStyle/>
          <a:p>
            <a:pPr algn="r" rtl="1"/>
            <a:r>
              <a:rPr lang="ar-SA" dirty="0" smtClean="0">
                <a:latin typeface="Times New Roman" pitchFamily="18" charset="0"/>
                <a:cs typeface="Times New Roman" pitchFamily="18" charset="0"/>
              </a:rPr>
              <a:t>تظهر أهمية السوابق القضائية في الاعتبارات التالية:</a:t>
            </a:r>
          </a:p>
          <a:p>
            <a:pPr lvl="1" algn="r" rtl="1"/>
            <a:r>
              <a:rPr lang="ar-SA" dirty="0" smtClean="0">
                <a:latin typeface="Times New Roman" pitchFamily="18" charset="0"/>
                <a:cs typeface="Times New Roman" pitchFamily="18" charset="0"/>
              </a:rPr>
              <a:t>تساعد في تأصيل النصوص القضائية وهذا مهم لتحقيق العدالة لذا فإن تأصيل النصوص يؤدي الى تقليل حجم الدعاوي المرفوعة امام المحاكم </a:t>
            </a:r>
          </a:p>
          <a:p>
            <a:pPr lvl="1" algn="r" rtl="1"/>
            <a:r>
              <a:rPr lang="ar-SA" dirty="0" smtClean="0">
                <a:latin typeface="Times New Roman" pitchFamily="18" charset="0"/>
                <a:cs typeface="Times New Roman" pitchFamily="18" charset="0"/>
              </a:rPr>
              <a:t>نشرها يساعد في جذب الاستثمارات الاجنبية لأنها تحقق الشفافية للنظام القضائي مما يعزز ثقة المستثمرين فيه </a:t>
            </a:r>
          </a:p>
          <a:p>
            <a:pPr lvl="1" algn="r" rtl="1"/>
            <a:r>
              <a:rPr lang="ar-SA" dirty="0" smtClean="0">
                <a:latin typeface="Times New Roman" pitchFamily="18" charset="0"/>
                <a:cs typeface="Times New Roman" pitchFamily="18" charset="0"/>
              </a:rPr>
              <a:t>تثري الفقه القانوني لأنها تساعد رجال الفقه على الشرح والتعليق على قرارات المحاكم مما يسهل وظيفة المشرع في كشف عيوب الأنظمة .يستمد القانون حيويته من القضاء الذي يقوم بتطبيقه وتفسيره وسد ثغراته وتطويعه على نحو يتماشى مع الواقع </a:t>
            </a:r>
          </a:p>
          <a:p>
            <a:pPr lvl="1" algn="r" rtl="1"/>
            <a:r>
              <a:rPr lang="ar-SA" dirty="0" smtClean="0">
                <a:latin typeface="Times New Roman" pitchFamily="18" charset="0"/>
                <a:cs typeface="Times New Roman" pitchFamily="18" charset="0"/>
              </a:rPr>
              <a:t>تسهيل مهمة المحامين عند كتابة مذكراتهم وتأسيس حججهم ودفوعهم </a:t>
            </a:r>
          </a:p>
          <a:p>
            <a:pPr lvl="1" algn="r" rtl="1"/>
            <a:r>
              <a:rPr lang="ar-SA" dirty="0" smtClean="0">
                <a:latin typeface="Times New Roman" pitchFamily="18" charset="0"/>
                <a:cs typeface="Times New Roman" pitchFamily="18" charset="0"/>
              </a:rPr>
              <a:t>تساعد في سد نقص التشريع أو عجزه عن ملاحقة التطورات التجارية </a:t>
            </a:r>
          </a:p>
          <a:p>
            <a:pPr algn="r" rtl="1">
              <a:buNone/>
            </a:pPr>
            <a:endParaRPr lang="ar-SA" b="1" dirty="0" smtClean="0">
              <a:solidFill>
                <a:schemeClr val="tx2">
                  <a:lumMod val="60000"/>
                  <a:lumOff val="40000"/>
                </a:schemeClr>
              </a:solidFill>
              <a:latin typeface="Times New Roman" pitchFamily="18" charset="0"/>
              <a:cs typeface="Times New Roman" pitchFamily="18" charset="0"/>
            </a:endParaRPr>
          </a:p>
          <a:p>
            <a:pPr algn="r" rtl="1">
              <a:buNone/>
            </a:pPr>
            <a:r>
              <a:rPr lang="ar-SA" b="1" dirty="0" smtClean="0">
                <a:solidFill>
                  <a:schemeClr val="tx2">
                    <a:lumMod val="60000"/>
                    <a:lumOff val="40000"/>
                  </a:schemeClr>
                </a:solidFill>
                <a:latin typeface="Times New Roman" pitchFamily="18" charset="0"/>
                <a:cs typeface="Times New Roman" pitchFamily="18" charset="0"/>
              </a:rPr>
              <a:t>الفقه  : </a:t>
            </a:r>
          </a:p>
          <a:p>
            <a:pPr lvl="0" algn="r" rtl="1">
              <a:buClr>
                <a:srgbClr val="1F497D"/>
              </a:buClr>
            </a:pPr>
            <a:r>
              <a:rPr lang="ar-SA" dirty="0" smtClean="0">
                <a:solidFill>
                  <a:prstClr val="black"/>
                </a:solidFill>
                <a:latin typeface="Times New Roman" pitchFamily="18" charset="0"/>
                <a:cs typeface="Times New Roman" pitchFamily="18" charset="0"/>
              </a:rPr>
              <a:t>مجموعة الآراء التي يطرحها رجال القانون في المجلات والمؤلفات العلمية والمتضمنه نقدهم للنصوص القانونية وتعليقهم على قرارات المحاكم </a:t>
            </a:r>
          </a:p>
          <a:p>
            <a:pPr lvl="0" algn="r" rtl="1">
              <a:buClr>
                <a:srgbClr val="1F497D"/>
              </a:buClr>
            </a:pPr>
            <a:r>
              <a:rPr lang="ar-SA" dirty="0" smtClean="0">
                <a:solidFill>
                  <a:prstClr val="black"/>
                </a:solidFill>
                <a:latin typeface="Times New Roman" pitchFamily="18" charset="0"/>
                <a:cs typeface="Times New Roman" pitchFamily="18" charset="0"/>
              </a:rPr>
              <a:t>تأتي اهمية الفقه من دوره الهام في شرح القوانين وبيان شروط تطبيقها ومابها من عيوب او نقص وتحليلها ، الأمر الذي يؤدي الى تلافي الأخطاء والعيوب في الأحكام القضائية في المستقبل </a:t>
            </a:r>
          </a:p>
          <a:p>
            <a:pPr lvl="0" algn="r" rtl="1">
              <a:buClr>
                <a:srgbClr val="1F497D"/>
              </a:buClr>
            </a:pPr>
            <a:r>
              <a:rPr lang="ar-SA" dirty="0" smtClean="0">
                <a:solidFill>
                  <a:prstClr val="black"/>
                </a:solidFill>
                <a:latin typeface="Times New Roman" pitchFamily="18" charset="0"/>
                <a:cs typeface="Times New Roman" pitchFamily="18" charset="0"/>
              </a:rPr>
              <a:t>يساعد في توجيه القاضي والمشرع في القيام بوظيفتهما</a:t>
            </a:r>
          </a:p>
          <a:p>
            <a:pPr algn="r" rtl="1">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ar-SA" dirty="0" smtClean="0">
                <a:latin typeface="Times New Roman" pitchFamily="18" charset="0"/>
                <a:cs typeface="Times New Roman" pitchFamily="18" charset="0"/>
              </a:rPr>
              <a:t>الباب الأول </a:t>
            </a:r>
            <a:br>
              <a:rPr lang="ar-SA" dirty="0" smtClean="0">
                <a:latin typeface="Times New Roman" pitchFamily="18" charset="0"/>
                <a:cs typeface="Times New Roman" pitchFamily="18" charset="0"/>
              </a:rPr>
            </a:br>
            <a:r>
              <a:rPr lang="ar-SA" dirty="0" smtClean="0">
                <a:latin typeface="Times New Roman" pitchFamily="18" charset="0"/>
                <a:cs typeface="Times New Roman" pitchFamily="18" charset="0"/>
              </a:rPr>
              <a:t>نظرية الأعمال التجارية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7924800" cy="4846320"/>
          </a:xfrm>
        </p:spPr>
        <p:txBody>
          <a:bodyPr>
            <a:normAutofit/>
          </a:bodyPr>
          <a:lstStyle/>
          <a:p>
            <a:pPr algn="ctr" rtl="1">
              <a:buNone/>
            </a:pPr>
            <a:r>
              <a:rPr lang="ar-SA" b="1" dirty="0" smtClean="0">
                <a:solidFill>
                  <a:schemeClr val="tx2"/>
                </a:solidFill>
                <a:latin typeface="Times New Roman" pitchFamily="18" charset="0"/>
                <a:cs typeface="Times New Roman" pitchFamily="18" charset="0"/>
              </a:rPr>
              <a:t>معايير تمييز الأعمال التجارية عن الأعمال المدنية</a:t>
            </a:r>
          </a:p>
          <a:p>
            <a:pPr algn="r" rtl="1">
              <a:buNone/>
            </a:pPr>
            <a:r>
              <a:rPr lang="ar-SA" sz="2400" b="1" dirty="0" smtClean="0">
                <a:solidFill>
                  <a:schemeClr val="accent1"/>
                </a:solidFill>
                <a:latin typeface="Times New Roman" pitchFamily="18" charset="0"/>
                <a:cs typeface="Times New Roman" pitchFamily="18" charset="0"/>
              </a:rPr>
              <a:t>معيار المضاربة</a:t>
            </a:r>
            <a:r>
              <a:rPr lang="en-US" sz="2400" b="1" dirty="0" smtClean="0">
                <a:solidFill>
                  <a:schemeClr val="accent1"/>
                </a:solidFill>
                <a:latin typeface="Times New Roman" pitchFamily="18" charset="0"/>
                <a:cs typeface="Times New Roman" pitchFamily="18" charset="0"/>
              </a:rPr>
              <a:t> Speculation   </a:t>
            </a:r>
            <a:endParaRPr lang="ar-SA" sz="2400" b="1" dirty="0" smtClean="0">
              <a:solidFill>
                <a:schemeClr val="accent1"/>
              </a:solidFill>
              <a:latin typeface="Times New Roman" pitchFamily="18" charset="0"/>
              <a:cs typeface="Times New Roman" pitchFamily="18" charset="0"/>
            </a:endParaRPr>
          </a:p>
          <a:p>
            <a:pPr algn="r" rtl="1"/>
            <a:r>
              <a:rPr lang="ar-SA" dirty="0" smtClean="0">
                <a:latin typeface="Times New Roman" pitchFamily="18" charset="0"/>
                <a:cs typeface="Times New Roman" pitchFamily="18" charset="0"/>
              </a:rPr>
              <a:t>وفقاً لهذا المعيار العمل التجاري هو كل عمل يتم بقصد الحصول على ربح وبالتالي فإن كل نشاط اقتصادي  لايستهدف تحقيق ربح يخرج من نطاق الأعمال التجارية (مثل الجمعيات الخيرية)</a:t>
            </a:r>
          </a:p>
          <a:p>
            <a:pPr lvl="0" algn="r" rtl="1"/>
            <a:r>
              <a:rPr lang="ar-SA" dirty="0" smtClean="0">
                <a:latin typeface="Times New Roman" pitchFamily="18" charset="0"/>
                <a:cs typeface="Times New Roman" pitchFamily="18" charset="0"/>
              </a:rPr>
              <a:t>انتقد هذا المعيار لأن :هناك أعمال تهدف للربح ومع ذلك تعتبرأعمال مدنية مثل المهن الحرة .وهناك أعمال لاتهدف الى تحقيق الربح وتعتبر تجارية مثل سحب الكمبيالات وتظهيرها </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486400"/>
          </a:xfrm>
        </p:spPr>
        <p:txBody>
          <a:bodyPr>
            <a:normAutofit fontScale="77500" lnSpcReduction="20000"/>
          </a:bodyPr>
          <a:lstStyle/>
          <a:p>
            <a:pPr algn="r" rtl="1">
              <a:buNone/>
            </a:pPr>
            <a:r>
              <a:rPr lang="ar-SA" sz="2800" b="1" dirty="0" smtClean="0">
                <a:solidFill>
                  <a:schemeClr val="accent1"/>
                </a:solidFill>
                <a:latin typeface="Times New Roman" pitchFamily="18" charset="0"/>
                <a:cs typeface="Times New Roman" pitchFamily="18" charset="0"/>
              </a:rPr>
              <a:t>معيار التداول </a:t>
            </a:r>
            <a:r>
              <a:rPr lang="en-US" sz="2800" b="1" dirty="0" smtClean="0">
                <a:solidFill>
                  <a:schemeClr val="accent1"/>
                </a:solidFill>
                <a:latin typeface="Times New Roman" pitchFamily="18" charset="0"/>
                <a:cs typeface="Times New Roman" pitchFamily="18" charset="0"/>
              </a:rPr>
              <a:t>Circulation </a:t>
            </a:r>
            <a:endParaRPr lang="ar-SA" sz="2800" b="1" dirty="0" smtClean="0">
              <a:solidFill>
                <a:schemeClr val="accent1"/>
              </a:solidFill>
              <a:latin typeface="Times New Roman" pitchFamily="18" charset="0"/>
              <a:cs typeface="Times New Roman" pitchFamily="18" charset="0"/>
            </a:endParaRPr>
          </a:p>
          <a:p>
            <a:pPr algn="r" rtl="1"/>
            <a:r>
              <a:rPr lang="ar-SA" sz="2800" b="1" dirty="0" smtClean="0">
                <a:solidFill>
                  <a:schemeClr val="accent1"/>
                </a:solidFill>
                <a:latin typeface="Times New Roman" pitchFamily="18" charset="0"/>
                <a:cs typeface="Times New Roman" pitchFamily="18" charset="0"/>
              </a:rPr>
              <a:t> </a:t>
            </a:r>
            <a:r>
              <a:rPr lang="ar-SA" dirty="0" smtClean="0">
                <a:latin typeface="Times New Roman" pitchFamily="18" charset="0"/>
                <a:cs typeface="Times New Roman" pitchFamily="18" charset="0"/>
              </a:rPr>
              <a:t>يعتبرهذا المعيار ان الاعمال التجارية هي الأعمال التي تقوم على فكرة التداول أو وجود وساطة في العملية التجارية</a:t>
            </a:r>
          </a:p>
          <a:p>
            <a:pPr algn="r" rtl="1"/>
            <a:r>
              <a:rPr lang="ar-SA" dirty="0" smtClean="0">
                <a:latin typeface="Times New Roman" pitchFamily="18" charset="0"/>
                <a:cs typeface="Times New Roman" pitchFamily="18" charset="0"/>
              </a:rPr>
              <a:t>مثل بيع المنتج الأول للسلعة لتاجر الجملة وبيع تاجر الجملة لتاجر التجزئة</a:t>
            </a:r>
          </a:p>
          <a:p>
            <a:pPr algn="r" rtl="1"/>
            <a:r>
              <a:rPr lang="ar-SA" dirty="0" smtClean="0">
                <a:latin typeface="Times New Roman" pitchFamily="18" charset="0"/>
                <a:cs typeface="Times New Roman" pitchFamily="18" charset="0"/>
              </a:rPr>
              <a:t>أما المنتج الأول للسلعة والمستهلك فعملهم يتعبر مدني لغياب النشاط الحركي أو التداول</a:t>
            </a:r>
          </a:p>
          <a:p>
            <a:pPr algn="r" rtl="1"/>
            <a:r>
              <a:rPr lang="ar-SA" dirty="0" smtClean="0">
                <a:latin typeface="Times New Roman" pitchFamily="18" charset="0"/>
                <a:cs typeface="Times New Roman" pitchFamily="18" charset="0"/>
              </a:rPr>
              <a:t>يترتب على تطبيق هذا المعياراستبعاد الأعمال الزراعية والأعمال الاستخراجية والعمليات الاستهلاكية من نطاق الأعمال التجارية</a:t>
            </a:r>
          </a:p>
          <a:p>
            <a:pPr algn="r" rtl="1"/>
            <a:r>
              <a:rPr lang="ar-SA" dirty="0" smtClean="0">
                <a:latin typeface="Times New Roman" pitchFamily="18" charset="0"/>
                <a:cs typeface="Times New Roman" pitchFamily="18" charset="0"/>
              </a:rPr>
              <a:t>انتقد هذا المعيار لأن : الوساطة وحدها لاتكفي لتمييز العمل التجاري ، فالوساطة التي لاتهدف الى تحقيق الربح لاتعد من الأعمال التجارية (كما هو عمل الجمعيات التعاونية التي تشتري وتبيع بسعر التكلفة). وتوجد أعمال لاتتضمن وساطة ومع ذلك تعتبر تجارية (كعمل المنتج الأول للسلعة)</a:t>
            </a:r>
            <a:endParaRPr lang="en-US" dirty="0" smtClean="0">
              <a:latin typeface="Times New Roman" pitchFamily="18" charset="0"/>
              <a:cs typeface="Times New Roman" pitchFamily="18" charset="0"/>
            </a:endParaRPr>
          </a:p>
          <a:p>
            <a:pPr algn="r" rtl="1">
              <a:buNone/>
            </a:pPr>
            <a:endParaRPr lang="ar-SA" sz="2800" b="1" dirty="0" smtClean="0">
              <a:solidFill>
                <a:schemeClr val="accent1"/>
              </a:solidFill>
              <a:latin typeface="Times New Roman" pitchFamily="18" charset="0"/>
              <a:cs typeface="Times New Roman" pitchFamily="18" charset="0"/>
            </a:endParaRPr>
          </a:p>
          <a:p>
            <a:pPr algn="r" rtl="1">
              <a:buNone/>
            </a:pPr>
            <a:r>
              <a:rPr lang="ar-SA" sz="2800" b="1" dirty="0" smtClean="0">
                <a:solidFill>
                  <a:schemeClr val="accent1"/>
                </a:solidFill>
                <a:latin typeface="Times New Roman" pitchFamily="18" charset="0"/>
                <a:cs typeface="Times New Roman" pitchFamily="18" charset="0"/>
              </a:rPr>
              <a:t>معيار المشروع أو المقاولة  </a:t>
            </a:r>
            <a:r>
              <a:rPr lang="en-US" sz="2800" b="1" dirty="0" smtClean="0">
                <a:solidFill>
                  <a:schemeClr val="accent1"/>
                </a:solidFill>
                <a:latin typeface="Times New Roman" pitchFamily="18" charset="0"/>
                <a:cs typeface="Times New Roman" pitchFamily="18" charset="0"/>
              </a:rPr>
              <a:t> </a:t>
            </a:r>
            <a:endParaRPr lang="en-US" sz="2800" dirty="0" smtClean="0">
              <a:solidFill>
                <a:schemeClr val="accent1"/>
              </a:solidFill>
              <a:latin typeface="Times New Roman" pitchFamily="18" charset="0"/>
              <a:cs typeface="Times New Roman" pitchFamily="18" charset="0"/>
            </a:endParaRPr>
          </a:p>
          <a:p>
            <a:pPr algn="r" rtl="1"/>
            <a:r>
              <a:rPr lang="ar-SA" sz="2400" dirty="0" smtClean="0">
                <a:latin typeface="Times New Roman" pitchFamily="18" charset="0"/>
                <a:cs typeface="Times New Roman" pitchFamily="18" charset="0"/>
              </a:rPr>
              <a:t>يقصد بالمشروع تكرار القيام بالعمل استناداً الى تنظيم مادي .والعمل التجاري وفقاً لهذا المعيار هو الذي يتم من خلال مقاولة ويتخذ شكل المشروع</a:t>
            </a:r>
          </a:p>
          <a:p>
            <a:pPr algn="r" rtl="1"/>
            <a:r>
              <a:rPr lang="ar-SA" sz="2400" dirty="0" smtClean="0">
                <a:latin typeface="Times New Roman" pitchFamily="18" charset="0"/>
                <a:cs typeface="Times New Roman" pitchFamily="18" charset="0"/>
              </a:rPr>
              <a:t>انتقد هذ المعيار لأنه : سمح باعتبار بعض الأعمال المدنية أعمال تجارية لو اتخذت شكل المشروع مثل الزراعة . كما انه هناك اعمال يعتبرها القانون تجارية حتى لو تمت مرة واحدة مثل الشراء لأجل البيع </a:t>
            </a:r>
            <a:endParaRPr lang="ar-SA" dirty="0" smtClean="0">
              <a:latin typeface="Times New Roman" pitchFamily="18" charset="0"/>
              <a:cs typeface="Times New Roman" pitchFamily="18" charset="0"/>
            </a:endParaRPr>
          </a:p>
          <a:p>
            <a:pPr algn="r" rtl="1"/>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dirty="0" smtClean="0">
                <a:latin typeface="Times New Roman" pitchFamily="18" charset="0"/>
                <a:cs typeface="Times New Roman" pitchFamily="18" charset="0"/>
              </a:rPr>
              <a:t>الأنواع المختلفة للأعمال التجارية</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9416"/>
            <a:ext cx="7467600" cy="4846320"/>
          </a:xfrm>
        </p:spPr>
        <p:txBody>
          <a:bodyPr>
            <a:normAutofit lnSpcReduction="10000"/>
          </a:bodyPr>
          <a:lstStyle/>
          <a:p>
            <a:pPr algn="r" rtl="1"/>
            <a:r>
              <a:rPr lang="ar-SA" dirty="0" smtClean="0">
                <a:latin typeface="Times New Roman" pitchFamily="18" charset="0"/>
                <a:cs typeface="Times New Roman" pitchFamily="18" charset="0"/>
              </a:rPr>
              <a:t>من الصعب الاعتماد على نظرية واحدة للتفرقة بين العمل التجاري والمدني</a:t>
            </a:r>
          </a:p>
          <a:p>
            <a:pPr algn="r" rtl="1"/>
            <a:r>
              <a:rPr lang="ar-SA" dirty="0" smtClean="0">
                <a:latin typeface="Times New Roman" pitchFamily="18" charset="0"/>
                <a:cs typeface="Times New Roman" pitchFamily="18" charset="0"/>
              </a:rPr>
              <a:t>يمكن الجمع بين النظريات الثلاث وتعريف العمل التجاري كالتالي : العمل الذي يهدف الى تحقيق الربح ويتعلق بالوساطة في تداول الثروات على ان يتم على وجه المقاولة بالنسبة للأعمال التي اشترط فيها القانون ذلك </a:t>
            </a:r>
          </a:p>
          <a:p>
            <a:pPr algn="r" rtl="1"/>
            <a:r>
              <a:rPr lang="ar-SA" dirty="0" smtClean="0">
                <a:latin typeface="Times New Roman" pitchFamily="18" charset="0"/>
                <a:cs typeface="Times New Roman" pitchFamily="18" charset="0"/>
              </a:rPr>
              <a:t>استقر الفقه على تقسيم الأعمال التجارية لأربعة انواع :</a:t>
            </a:r>
          </a:p>
          <a:p>
            <a:pPr marL="514350" indent="-514350" algn="r" rtl="1">
              <a:buFont typeface="+mj-lt"/>
              <a:buAutoNum type="arabicPeriod"/>
            </a:pPr>
            <a:r>
              <a:rPr lang="ar-SA" dirty="0" smtClean="0">
                <a:solidFill>
                  <a:schemeClr val="accent1"/>
                </a:solidFill>
                <a:latin typeface="Times New Roman" pitchFamily="18" charset="0"/>
                <a:cs typeface="Times New Roman" pitchFamily="18" charset="0"/>
              </a:rPr>
              <a:t>الأعمال التجارية المنفردة </a:t>
            </a:r>
          </a:p>
          <a:p>
            <a:pPr marL="514350" indent="-514350" algn="r" rtl="1">
              <a:buFont typeface="+mj-lt"/>
              <a:buAutoNum type="arabicPeriod"/>
            </a:pPr>
            <a:r>
              <a:rPr lang="ar-SA" dirty="0" smtClean="0">
                <a:solidFill>
                  <a:schemeClr val="accent1"/>
                </a:solidFill>
                <a:latin typeface="Times New Roman" pitchFamily="18" charset="0"/>
                <a:cs typeface="Times New Roman" pitchFamily="18" charset="0"/>
              </a:rPr>
              <a:t>الأعمال التجارية بطريق المقاولة</a:t>
            </a:r>
          </a:p>
          <a:p>
            <a:pPr marL="514350" indent="-514350" algn="r" rtl="1">
              <a:buFont typeface="+mj-lt"/>
              <a:buAutoNum type="arabicPeriod"/>
            </a:pPr>
            <a:r>
              <a:rPr lang="ar-SA" dirty="0" smtClean="0">
                <a:solidFill>
                  <a:schemeClr val="accent1"/>
                </a:solidFill>
                <a:latin typeface="Times New Roman" pitchFamily="18" charset="0"/>
                <a:cs typeface="Times New Roman" pitchFamily="18" charset="0"/>
              </a:rPr>
              <a:t>الأعمال التجارية بالتبعية </a:t>
            </a:r>
          </a:p>
          <a:p>
            <a:pPr marL="514350" indent="-514350" algn="r" rtl="1">
              <a:buFont typeface="+mj-lt"/>
              <a:buAutoNum type="arabicPeriod"/>
            </a:pPr>
            <a:r>
              <a:rPr lang="ar-SA" dirty="0" smtClean="0">
                <a:solidFill>
                  <a:schemeClr val="accent1"/>
                </a:solidFill>
                <a:latin typeface="Times New Roman" pitchFamily="18" charset="0"/>
                <a:cs typeface="Times New Roman" pitchFamily="18" charset="0"/>
              </a:rPr>
              <a:t>الأعمال التجارية المختلطة </a:t>
            </a:r>
            <a:endParaRPr lang="en-US" dirty="0">
              <a:solidFill>
                <a:schemeClr val="accent1"/>
              </a:solidFill>
              <a:latin typeface="Times New Roman" pitchFamily="18" charset="0"/>
              <a:cs typeface="Times New Roman" pitchFamily="18" charset="0"/>
            </a:endParaRPr>
          </a:p>
        </p:txBody>
      </p:sp>
      <p:sp>
        <p:nvSpPr>
          <p:cNvPr id="5" name="Flowchart: Alternate Process 4"/>
          <p:cNvSpPr/>
          <p:nvPr/>
        </p:nvSpPr>
        <p:spPr>
          <a:xfrm>
            <a:off x="3733800" y="4343400"/>
            <a:ext cx="3657600" cy="838200"/>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9600" y="4495800"/>
            <a:ext cx="3276600" cy="369332"/>
          </a:xfrm>
          <a:prstGeom prst="rect">
            <a:avLst/>
          </a:prstGeom>
          <a:noFill/>
          <a:ln>
            <a:noFill/>
          </a:ln>
        </p:spPr>
        <p:txBody>
          <a:bodyPr wrap="square" rtlCol="0">
            <a:spAutoFit/>
          </a:bodyPr>
          <a:lstStyle/>
          <a:p>
            <a:r>
              <a:rPr lang="ar-SA" dirty="0" smtClean="0">
                <a:solidFill>
                  <a:schemeClr val="tx2">
                    <a:lumMod val="50000"/>
                  </a:schemeClr>
                </a:solidFill>
              </a:rPr>
              <a:t>الأعمال التجارية الأصلية</a:t>
            </a:r>
            <a:endParaRPr lang="en-US" dirty="0">
              <a:solidFill>
                <a:schemeClr val="tx2">
                  <a:lumMod val="50000"/>
                </a:schemeClr>
              </a:solidFill>
            </a:endParaRPr>
          </a:p>
        </p:txBody>
      </p:sp>
      <p:cxnSp>
        <p:nvCxnSpPr>
          <p:cNvPr id="8" name="Straight Arrow Connector 7"/>
          <p:cNvCxnSpPr/>
          <p:nvPr/>
        </p:nvCxnSpPr>
        <p:spPr>
          <a:xfrm flipH="1">
            <a:off x="2971800" y="47244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1447800"/>
            <a:ext cx="8305800" cy="1261884"/>
          </a:xfrm>
          <a:prstGeom prst="rect">
            <a:avLst/>
          </a:prstGeom>
          <a:noFill/>
        </p:spPr>
        <p:txBody>
          <a:bodyPr wrap="square" rtlCol="0">
            <a:spAutoFit/>
          </a:bodyPr>
          <a:lstStyle/>
          <a:p>
            <a:pPr marL="742950" indent="-742950" algn="ctr" rtl="1">
              <a:buFont typeface="+mj-lt"/>
              <a:buAutoNum type="arabicPeriod"/>
            </a:pPr>
            <a:r>
              <a:rPr lang="ar-SA" sz="3600" b="1" dirty="0" smtClean="0">
                <a:solidFill>
                  <a:schemeClr val="tx2">
                    <a:lumMod val="50000"/>
                  </a:schemeClr>
                </a:solidFill>
                <a:latin typeface="Arial" pitchFamily="34" charset="0"/>
                <a:cs typeface="Arial" pitchFamily="34" charset="0"/>
              </a:rPr>
              <a:t>الأعمال التجارية المنفردة</a:t>
            </a:r>
          </a:p>
          <a:p>
            <a:pPr algn="r" rtl="1"/>
            <a:r>
              <a:rPr lang="ar-SA" sz="2000" b="1" dirty="0" smtClean="0">
                <a:solidFill>
                  <a:schemeClr val="accent1"/>
                </a:solidFill>
                <a:latin typeface="Arial" pitchFamily="34" charset="0"/>
                <a:cs typeface="Arial" pitchFamily="34" charset="0"/>
              </a:rPr>
              <a:t>هي</a:t>
            </a:r>
            <a:r>
              <a:rPr lang="en-US" sz="2000" b="1" dirty="0" smtClean="0">
                <a:solidFill>
                  <a:schemeClr val="accent1"/>
                </a:solidFill>
                <a:latin typeface="Arial" pitchFamily="34" charset="0"/>
                <a:cs typeface="Arial" pitchFamily="34" charset="0"/>
              </a:rPr>
              <a:t> </a:t>
            </a:r>
            <a:r>
              <a:rPr lang="ar-SA" sz="2000" b="1" dirty="0" smtClean="0">
                <a:solidFill>
                  <a:schemeClr val="accent1"/>
                </a:solidFill>
                <a:latin typeface="Arial" pitchFamily="34" charset="0"/>
                <a:cs typeface="Arial" pitchFamily="34" charset="0"/>
              </a:rPr>
              <a:t>الأعمال التي تعتبر تجارية ولو وقعت لمرة واحدة،وبصرف النظر عن القائم بها تاجر أم غير تاجر </a:t>
            </a:r>
            <a:endParaRPr lang="en-US" sz="2000" b="1" dirty="0">
              <a:solidFill>
                <a:schemeClr val="accent1"/>
              </a:solidFill>
              <a:latin typeface="Arial" pitchFamily="34" charset="0"/>
              <a:cs typeface="Arial" pitchFamily="34" charset="0"/>
            </a:endParaRPr>
          </a:p>
        </p:txBody>
      </p:sp>
      <p:graphicFrame>
        <p:nvGraphicFramePr>
          <p:cNvPr id="7" name="Content Placeholder 5"/>
          <p:cNvGraphicFramePr>
            <a:graphicFrameLocks noGrp="1"/>
          </p:cNvGraphicFramePr>
          <p:nvPr>
            <p:ph idx="1"/>
          </p:nvPr>
        </p:nvGraphicFramePr>
        <p:xfrm>
          <a:off x="838200" y="2590800"/>
          <a:ext cx="6858000" cy="2865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219200" y="304800"/>
            <a:ext cx="6400800" cy="954107"/>
          </a:xfrm>
          <a:prstGeom prst="rect">
            <a:avLst/>
          </a:prstGeom>
          <a:noFill/>
        </p:spPr>
        <p:txBody>
          <a:bodyPr wrap="square" rtlCol="0">
            <a:spAutoFit/>
          </a:bodyPr>
          <a:lstStyle/>
          <a:p>
            <a:pPr algn="ctr"/>
            <a:r>
              <a:rPr lang="ar-SA" sz="3600" b="1" dirty="0" smtClean="0">
                <a:solidFill>
                  <a:schemeClr val="tx2">
                    <a:lumMod val="50000"/>
                  </a:schemeClr>
                </a:solidFill>
                <a:latin typeface="Arial" pitchFamily="34" charset="0"/>
                <a:cs typeface="Arial" pitchFamily="34" charset="0"/>
              </a:rPr>
              <a:t>الأعمال التجارية الأصلية</a:t>
            </a:r>
          </a:p>
          <a:p>
            <a:pPr algn="r" rtl="1"/>
            <a:r>
              <a:rPr lang="ar-SA" sz="2000" b="1" dirty="0" smtClean="0">
                <a:solidFill>
                  <a:schemeClr val="accent1"/>
                </a:solidFill>
                <a:latin typeface="Arial" pitchFamily="34" charset="0"/>
                <a:cs typeface="Arial" pitchFamily="34" charset="0"/>
              </a:rPr>
              <a:t> </a:t>
            </a:r>
            <a:endParaRPr lang="en-US" sz="2000" b="1"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5943600" cy="701040"/>
          </a:xfrm>
        </p:spPr>
        <p:txBody>
          <a:bodyPr/>
          <a:lstStyle/>
          <a:p>
            <a:pPr algn="ctr"/>
            <a:r>
              <a:rPr lang="ar-SA" dirty="0" smtClean="0">
                <a:latin typeface="Times New Roman" pitchFamily="18" charset="0"/>
                <a:cs typeface="Times New Roman" pitchFamily="18" charset="0"/>
              </a:rPr>
              <a:t>الشراء لأجل البيع </a:t>
            </a:r>
            <a:endParaRPr lang="en-US" dirty="0">
              <a:latin typeface="Times New Roman" pitchFamily="18" charset="0"/>
              <a:cs typeface="Times New Roman" pitchFamily="18" charset="0"/>
            </a:endParaRPr>
          </a:p>
        </p:txBody>
      </p:sp>
      <p:sp>
        <p:nvSpPr>
          <p:cNvPr id="5" name="Content Placeholder 2"/>
          <p:cNvSpPr>
            <a:spLocks noGrp="1"/>
          </p:cNvSpPr>
          <p:nvPr>
            <p:ph idx="1"/>
          </p:nvPr>
        </p:nvSpPr>
        <p:spPr>
          <a:xfrm>
            <a:off x="152400" y="990600"/>
            <a:ext cx="7924800" cy="5638800"/>
          </a:xfrm>
          <a:prstGeom prst="rect">
            <a:avLst/>
          </a:prstGeom>
        </p:spPr>
        <p:txBody>
          <a:bodyPr>
            <a:no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800" b="0" i="0" u="sng"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ويجب </a:t>
            </a:r>
            <a:r>
              <a:rPr kumimoji="0" lang="ar-SA" sz="1800" b="0" i="0" u="sng"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أن يتوفر فيه </a:t>
            </a:r>
            <a:r>
              <a:rPr lang="ar-SA" sz="1800" u="sng" kern="0" dirty="0" smtClean="0">
                <a:solidFill>
                  <a:sysClr val="windowText" lastClr="000000"/>
                </a:solidFill>
                <a:latin typeface="Times New Roman" pitchFamily="18" charset="0"/>
                <a:cs typeface="Times New Roman" pitchFamily="18" charset="0"/>
              </a:rPr>
              <a:t>أربعة</a:t>
            </a:r>
            <a:r>
              <a:rPr kumimoji="0" lang="ar-SA" sz="1800" b="0" i="0" u="sng"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 </a:t>
            </a:r>
            <a:r>
              <a:rPr kumimoji="0" lang="ar-SA" sz="1800" b="0" i="0" u="sng"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شروط حتى يعتبر عملا تجاريا وهي</a:t>
            </a:r>
            <a:r>
              <a:rPr kumimoji="0" lang="ar-SA" sz="1800" b="0" i="0" u="sng"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a:t>
            </a:r>
          </a:p>
          <a:p>
            <a:pPr marL="342900" indent="-342900" algn="r" rtl="1">
              <a:spcBef>
                <a:spcPts val="0"/>
              </a:spcBef>
              <a:buClrTx/>
              <a:buSzTx/>
              <a:buFont typeface="+mj-lt"/>
              <a:buAutoNum type="arabicPeriod"/>
              <a:defRPr/>
            </a:pPr>
            <a:r>
              <a:rPr lang="ar-SA" sz="1800" kern="0" dirty="0" smtClean="0">
                <a:solidFill>
                  <a:sysClr val="windowText" lastClr="000000"/>
                </a:solidFill>
                <a:latin typeface="Times New Roman" pitchFamily="18" charset="0"/>
                <a:cs typeface="Times New Roman" pitchFamily="18" charset="0"/>
              </a:rPr>
              <a:t>أن يكون هناك شراء </a:t>
            </a:r>
          </a:p>
          <a:p>
            <a:pPr marL="342900" indent="-342900" algn="r" rtl="1">
              <a:spcBef>
                <a:spcPts val="0"/>
              </a:spcBef>
              <a:buClrTx/>
              <a:buSzTx/>
              <a:buNone/>
              <a:defRPr/>
            </a:pPr>
            <a:r>
              <a:rPr lang="ar-SA" sz="1800" kern="0" dirty="0" smtClean="0">
                <a:solidFill>
                  <a:sysClr val="windowText" lastClr="000000"/>
                </a:solidFill>
                <a:latin typeface="Times New Roman" pitchFamily="18" charset="0"/>
                <a:cs typeface="Times New Roman" pitchFamily="18" charset="0"/>
              </a:rPr>
              <a:t>يقصد به كل كسب ملكيه شيء بمقابل سواء كان المقابل نقدا كما في عقد البيع أم عينيا كما في عقد المقايضة</a:t>
            </a:r>
          </a:p>
          <a:p>
            <a:pPr marL="342900" indent="-342900" algn="r" rtl="1">
              <a:spcBef>
                <a:spcPts val="0"/>
              </a:spcBef>
              <a:buClrTx/>
              <a:buSzTx/>
              <a:buNone/>
              <a:defRPr/>
            </a:pPr>
            <a:endParaRPr lang="ar-SA" sz="1800" kern="0" dirty="0" smtClean="0">
              <a:solidFill>
                <a:sysClr val="windowText" lastClr="000000"/>
              </a:solidFill>
              <a:latin typeface="Times New Roman" pitchFamily="18" charset="0"/>
              <a:cs typeface="Times New Roman" pitchFamily="18" charset="0"/>
            </a:endParaRPr>
          </a:p>
          <a:p>
            <a:pPr marL="342900" marR="0" lvl="0" indent="-342900" algn="r" defTabSz="914400" rtl="1" eaLnBrk="1" fontAlgn="auto" latinLnBrk="0" hangingPunct="1">
              <a:lnSpc>
                <a:spcPct val="100000"/>
              </a:lnSpc>
              <a:spcBef>
                <a:spcPts val="0"/>
              </a:spcBef>
              <a:spcAft>
                <a:spcPts val="0"/>
              </a:spcAft>
              <a:buClrTx/>
              <a:buSzTx/>
              <a:buFont typeface="+mj-lt"/>
              <a:buAutoNum type="arabicPeriod" startAt="2"/>
              <a:tabLst/>
              <a:defRPr/>
            </a:pPr>
            <a:r>
              <a:rPr kumimoji="0" lang="ar-SA" sz="1800" b="0"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أن يرد الشراء على منقول (منقولات مادية كالبضائع أومعنوية مثل</a:t>
            </a:r>
            <a:r>
              <a:rPr kumimoji="0" lang="ar-SA" sz="1800" b="0" i="0" u="none" strike="noStrike" kern="0" cap="none" spc="0" normalizeH="0" noProof="0" dirty="0" smtClean="0">
                <a:ln>
                  <a:noFill/>
                </a:ln>
                <a:solidFill>
                  <a:sysClr val="windowText" lastClr="000000"/>
                </a:solidFill>
                <a:effectLst/>
                <a:uLnTx/>
                <a:uFillTx/>
                <a:latin typeface="Times New Roman" pitchFamily="18" charset="0"/>
                <a:cs typeface="Times New Roman" pitchFamily="18" charset="0"/>
              </a:rPr>
              <a:t> </a:t>
            </a:r>
            <a:r>
              <a:rPr kumimoji="0" lang="ar-SA" sz="1800" b="0"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حقوق الملكية الفكرية وبراءات الاختراع والعلامات التجارية )</a:t>
            </a:r>
          </a:p>
          <a:p>
            <a:pPr marL="342900" marR="0" lvl="0" indent="-342900" algn="r" defTabSz="914400" rtl="1" eaLnBrk="1" fontAlgn="auto" latinLnBrk="0" hangingPunct="1">
              <a:lnSpc>
                <a:spcPct val="100000"/>
              </a:lnSpc>
              <a:spcBef>
                <a:spcPts val="0"/>
              </a:spcBef>
              <a:spcAft>
                <a:spcPts val="0"/>
              </a:spcAft>
              <a:buClrTx/>
              <a:buSzTx/>
              <a:buFont typeface="+mj-lt"/>
              <a:buAutoNum type="arabicPeriod" startAt="2"/>
              <a:tabLst/>
              <a:defRPr/>
            </a:pPr>
            <a:r>
              <a:rPr lang="ar-SA" sz="1800" kern="0" dirty="0" smtClean="0">
                <a:solidFill>
                  <a:sysClr val="windowText" lastClr="000000"/>
                </a:solidFill>
                <a:latin typeface="Times New Roman" pitchFamily="18" charset="0"/>
                <a:cs typeface="Times New Roman" pitchFamily="18" charset="0"/>
              </a:rPr>
              <a:t>ان يكو هناك إعادة بيع (أو نية اعادة البيع)</a:t>
            </a:r>
          </a:p>
          <a:p>
            <a:pPr marL="342900" marR="0" lvl="0" indent="-342900" algn="r" defTabSz="914400" rtl="1" eaLnBrk="1" fontAlgn="auto" latinLnBrk="0" hangingPunct="1">
              <a:lnSpc>
                <a:spcPct val="100000"/>
              </a:lnSpc>
              <a:spcBef>
                <a:spcPts val="0"/>
              </a:spcBef>
              <a:spcAft>
                <a:spcPts val="0"/>
              </a:spcAft>
              <a:buClrTx/>
              <a:buSzTx/>
              <a:buFont typeface="+mj-lt"/>
              <a:buAutoNum type="arabicPeriod" startAt="2"/>
              <a:tabLst/>
              <a:defRPr/>
            </a:pPr>
            <a:r>
              <a:rPr kumimoji="0" lang="ar-SA" sz="1800" b="0"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ان تهدف</a:t>
            </a:r>
            <a:r>
              <a:rPr kumimoji="0" lang="ar-SA" sz="1800" b="0" i="0" u="none" strike="noStrike" kern="0" cap="none" spc="0" normalizeH="0" noProof="0" dirty="0" smtClean="0">
                <a:ln>
                  <a:noFill/>
                </a:ln>
                <a:solidFill>
                  <a:sysClr val="windowText" lastClr="000000"/>
                </a:solidFill>
                <a:effectLst/>
                <a:uLnTx/>
                <a:uFillTx/>
                <a:latin typeface="Times New Roman" pitchFamily="18" charset="0"/>
                <a:cs typeface="Times New Roman" pitchFamily="18" charset="0"/>
              </a:rPr>
              <a:t> عملية البيع الى تحقيق الربح </a:t>
            </a:r>
          </a:p>
          <a:p>
            <a:pPr marL="342900" marR="0" lvl="0" indent="-342900" algn="r" defTabSz="914400" rtl="1" eaLnBrk="1" fontAlgn="auto" latinLnBrk="0" hangingPunct="1">
              <a:lnSpc>
                <a:spcPct val="100000"/>
              </a:lnSpc>
              <a:spcBef>
                <a:spcPts val="0"/>
              </a:spcBef>
              <a:spcAft>
                <a:spcPts val="0"/>
              </a:spcAft>
              <a:buClrTx/>
              <a:buSzTx/>
              <a:buNone/>
              <a:tabLst/>
              <a:defRPr/>
            </a:pPr>
            <a:endParaRPr kumimoji="0" lang="ar-SA" sz="1800" b="0" i="0" u="none" strike="noStrike" kern="0" cap="none" spc="0" normalizeH="0" noProof="0" dirty="0" smtClean="0">
              <a:ln>
                <a:noFill/>
              </a:ln>
              <a:solidFill>
                <a:sysClr val="windowText" lastClr="000000"/>
              </a:solidFill>
              <a:effectLst/>
              <a:uLnTx/>
              <a:uFillTx/>
              <a:latin typeface="Times New Roman" pitchFamily="18" charset="0"/>
              <a:cs typeface="Times New Roman" pitchFamily="18" charset="0"/>
            </a:endParaRPr>
          </a:p>
          <a:p>
            <a:pPr marL="342900" marR="0" lvl="0" indent="-342900" algn="r" defTabSz="914400" rtl="1" eaLnBrk="1" fontAlgn="auto" latinLnBrk="0" hangingPunct="1">
              <a:lnSpc>
                <a:spcPct val="100000"/>
              </a:lnSpc>
              <a:spcBef>
                <a:spcPts val="0"/>
              </a:spcBef>
              <a:spcAft>
                <a:spcPts val="0"/>
              </a:spcAft>
              <a:buClrTx/>
              <a:buSzTx/>
              <a:buNone/>
              <a:tabLst/>
              <a:defRPr/>
            </a:pPr>
            <a:r>
              <a:rPr lang="ar-SA" sz="1800" u="sng" kern="0" baseline="0" dirty="0" smtClean="0">
                <a:solidFill>
                  <a:sysClr val="windowText" lastClr="000000"/>
                </a:solidFill>
                <a:latin typeface="Times New Roman" pitchFamily="18" charset="0"/>
                <a:cs typeface="Times New Roman" pitchFamily="18" charset="0"/>
              </a:rPr>
              <a:t>ويترتب على تطبيق الشروط النتائج التالية:</a:t>
            </a:r>
          </a:p>
          <a:p>
            <a:pPr marL="342900" indent="-342900" algn="r" rtl="1">
              <a:spcBef>
                <a:spcPts val="0"/>
              </a:spcBef>
              <a:buClrTx/>
              <a:buSzTx/>
              <a:defRPr/>
            </a:pPr>
            <a:r>
              <a:rPr lang="ar-SA" sz="1800" kern="0" dirty="0" smtClean="0">
                <a:solidFill>
                  <a:sysClr val="windowText" lastClr="000000"/>
                </a:solidFill>
                <a:latin typeface="Times New Roman" pitchFamily="18" charset="0"/>
                <a:cs typeface="Times New Roman" pitchFamily="18" charset="0"/>
              </a:rPr>
              <a:t>استبعاد المسائل التي لم يسبقها شراء من دائرة الأعمال التجارية مثل بيع الارث والهبة</a:t>
            </a:r>
            <a:endParaRPr lang="ar-SA" sz="1800" kern="0" baseline="0" dirty="0" smtClean="0">
              <a:solidFill>
                <a:sysClr val="windowText" lastClr="000000"/>
              </a:solidFill>
              <a:latin typeface="Times New Roman" pitchFamily="18" charset="0"/>
              <a:cs typeface="Times New Roman" pitchFamily="18" charset="0"/>
            </a:endParaRPr>
          </a:p>
          <a:p>
            <a:pPr marL="342900" indent="-342900" algn="r" rtl="1">
              <a:spcBef>
                <a:spcPts val="0"/>
              </a:spcBef>
              <a:buClrTx/>
              <a:buSzTx/>
              <a:defRPr/>
            </a:pPr>
            <a:r>
              <a:rPr kumimoji="0" lang="ar-SA" sz="1800" b="0" i="0" u="none" strike="noStrike" kern="0" cap="none" spc="0" normalizeH="0" noProof="0" dirty="0" smtClean="0">
                <a:ln>
                  <a:noFill/>
                </a:ln>
                <a:solidFill>
                  <a:sysClr val="windowText" lastClr="000000"/>
                </a:solidFill>
                <a:effectLst/>
                <a:uLnTx/>
                <a:uFillTx/>
                <a:latin typeface="Times New Roman" pitchFamily="18" charset="0"/>
                <a:cs typeface="Times New Roman" pitchFamily="18" charset="0"/>
              </a:rPr>
              <a:t>استبعاد الاستغلال الزراعي واستخراج الثروات الطبيعية </a:t>
            </a:r>
            <a:r>
              <a:rPr lang="en-US" sz="1800" dirty="0" smtClean="0">
                <a:solidFill>
                  <a:srgbClr val="002060"/>
                </a:solidFill>
                <a:latin typeface="Times New Roman" pitchFamily="18" charset="0"/>
                <a:cs typeface="Times New Roman" pitchFamily="18" charset="0"/>
              </a:rPr>
              <a:t>Extractive Industries </a:t>
            </a:r>
            <a:r>
              <a:rPr kumimoji="0" lang="ar-SA" sz="1800" b="0" i="0" u="none" strike="noStrike" kern="0" cap="none" spc="0" normalizeH="0" noProof="0" dirty="0" smtClean="0">
                <a:ln>
                  <a:noFill/>
                </a:ln>
                <a:solidFill>
                  <a:sysClr val="windowText" lastClr="000000"/>
                </a:solidFill>
                <a:effectLst/>
                <a:uLnTx/>
                <a:uFillTx/>
                <a:latin typeface="Times New Roman" pitchFamily="18" charset="0"/>
                <a:cs typeface="Times New Roman" pitchFamily="18" charset="0"/>
              </a:rPr>
              <a:t>والانتاج الفكري </a:t>
            </a:r>
            <a:r>
              <a:rPr lang="ar-SA" sz="1800" noProof="0" dirty="0" smtClean="0">
                <a:solidFill>
                  <a:srgbClr val="002060"/>
                </a:solidFill>
                <a:latin typeface="Times New Roman" pitchFamily="18" charset="0"/>
                <a:cs typeface="Times New Roman" pitchFamily="18" charset="0"/>
              </a:rPr>
              <a:t> </a:t>
            </a:r>
            <a:r>
              <a:rPr lang="en-US" sz="1800" dirty="0" smtClean="0">
                <a:solidFill>
                  <a:srgbClr val="002060"/>
                </a:solidFill>
                <a:latin typeface="Times New Roman" pitchFamily="18" charset="0"/>
                <a:cs typeface="Times New Roman" pitchFamily="18" charset="0"/>
              </a:rPr>
              <a:t>Intellectual Production </a:t>
            </a:r>
            <a:r>
              <a:rPr kumimoji="0" lang="ar-SA" sz="1800" b="0" i="0" u="none" strike="noStrike" kern="0" cap="none" spc="0" normalizeH="0" noProof="0" dirty="0" smtClean="0">
                <a:ln>
                  <a:noFill/>
                </a:ln>
                <a:solidFill>
                  <a:sysClr val="windowText" lastClr="000000"/>
                </a:solidFill>
                <a:effectLst/>
                <a:uLnTx/>
                <a:uFillTx/>
                <a:latin typeface="Times New Roman" pitchFamily="18" charset="0"/>
                <a:cs typeface="Times New Roman" pitchFamily="18" charset="0"/>
              </a:rPr>
              <a:t>والفني والمهن الحرة </a:t>
            </a:r>
            <a:r>
              <a:rPr lang="en-US" sz="1800" dirty="0" smtClean="0">
                <a:solidFill>
                  <a:srgbClr val="002060"/>
                </a:solidFill>
                <a:latin typeface="Times New Roman" pitchFamily="18" charset="0"/>
                <a:cs typeface="Times New Roman" pitchFamily="18" charset="0"/>
              </a:rPr>
              <a:t>Professions </a:t>
            </a:r>
            <a:r>
              <a:rPr kumimoji="0" lang="ar-SA" sz="1800" b="0" i="0" u="none" strike="noStrike" kern="0" cap="none" spc="0" normalizeH="0" noProof="0" dirty="0" smtClean="0">
                <a:ln>
                  <a:noFill/>
                </a:ln>
                <a:solidFill>
                  <a:sysClr val="windowText" lastClr="000000"/>
                </a:solidFill>
                <a:effectLst/>
                <a:uLnTx/>
                <a:uFillTx/>
                <a:latin typeface="Times New Roman" pitchFamily="18" charset="0"/>
                <a:cs typeface="Times New Roman" pitchFamily="18" charset="0"/>
              </a:rPr>
              <a:t>وأعمال الحرفيين من دائرة الأعمال التجارية لعدم توفر شرط الشراء</a:t>
            </a:r>
          </a:p>
          <a:p>
            <a:pPr marL="342900" indent="-342900" algn="r" rtl="1">
              <a:spcBef>
                <a:spcPts val="0"/>
              </a:spcBef>
              <a:buClrTx/>
              <a:buSzTx/>
              <a:defRPr/>
            </a:pPr>
            <a:r>
              <a:rPr lang="ar-SA" sz="1800" kern="0" baseline="0" dirty="0" smtClean="0">
                <a:solidFill>
                  <a:sysClr val="windowText" lastClr="000000"/>
                </a:solidFill>
                <a:latin typeface="Times New Roman" pitchFamily="18" charset="0"/>
                <a:cs typeface="Times New Roman" pitchFamily="18" charset="0"/>
              </a:rPr>
              <a:t>استبعاد</a:t>
            </a:r>
            <a:r>
              <a:rPr lang="ar-SA" sz="1800" kern="0" dirty="0" smtClean="0">
                <a:solidFill>
                  <a:sysClr val="windowText" lastClr="000000"/>
                </a:solidFill>
                <a:latin typeface="Times New Roman" pitchFamily="18" charset="0"/>
                <a:cs typeface="Times New Roman" pitchFamily="18" charset="0"/>
              </a:rPr>
              <a:t> العقود المتعلقة بالعقارات من دائرة الأعمال التجارية لعدم ورودها على منقولات </a:t>
            </a:r>
          </a:p>
          <a:p>
            <a:pPr marL="342900" indent="-342900" algn="r" rtl="1">
              <a:spcBef>
                <a:spcPts val="0"/>
              </a:spcBef>
              <a:buClrTx/>
              <a:buSzTx/>
              <a:defRPr/>
            </a:pPr>
            <a:r>
              <a:rPr kumimoji="0" lang="ar-SA" sz="1800" b="0"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استبعاد</a:t>
            </a:r>
            <a:r>
              <a:rPr kumimoji="0" lang="ar-SA" sz="1800" b="0" i="0" u="none" strike="noStrike" kern="0" cap="none" spc="0" normalizeH="0" noProof="0" dirty="0" smtClean="0">
                <a:ln>
                  <a:noFill/>
                </a:ln>
                <a:solidFill>
                  <a:sysClr val="windowText" lastClr="000000"/>
                </a:solidFill>
                <a:effectLst/>
                <a:uLnTx/>
                <a:uFillTx/>
                <a:latin typeface="Times New Roman" pitchFamily="18" charset="0"/>
                <a:cs typeface="Times New Roman" pitchFamily="18" charset="0"/>
              </a:rPr>
              <a:t> عمل الجمعيات </a:t>
            </a:r>
            <a:r>
              <a:rPr lang="ar-SA" sz="1800" kern="0" dirty="0" smtClean="0">
                <a:solidFill>
                  <a:sysClr val="windowText" lastClr="000000"/>
                </a:solidFill>
                <a:latin typeface="Times New Roman" pitchFamily="18" charset="0"/>
                <a:cs typeface="Times New Roman" pitchFamily="18" charset="0"/>
              </a:rPr>
              <a:t>الخيرية من دائرة الأعمال التجارية لعدم </a:t>
            </a:r>
            <a:r>
              <a:rPr kumimoji="0" lang="ar-SA" sz="1800" b="0" i="0" u="none" strike="noStrike" kern="0" cap="none" spc="0" normalizeH="0" noProof="0" dirty="0" smtClean="0">
                <a:ln>
                  <a:noFill/>
                </a:ln>
                <a:solidFill>
                  <a:sysClr val="windowText" lastClr="000000"/>
                </a:solidFill>
                <a:effectLst/>
                <a:uLnTx/>
                <a:uFillTx/>
                <a:latin typeface="Times New Roman" pitchFamily="18" charset="0"/>
                <a:cs typeface="Times New Roman" pitchFamily="18" charset="0"/>
              </a:rPr>
              <a:t>توفر شرط تحقيق الربح </a:t>
            </a:r>
            <a:endParaRPr kumimoji="0" lang="en-US" sz="1800"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a:p>
            <a:pPr marL="342900" indent="-342900" algn="r" rtl="1">
              <a:spcBef>
                <a:spcPts val="0"/>
              </a:spcBef>
              <a:buClrTx/>
              <a:buSzTx/>
            </a:pPr>
            <a:r>
              <a:rPr lang="ar-SA" sz="1800" kern="0" dirty="0" smtClean="0">
                <a:solidFill>
                  <a:sysClr val="windowText" lastClr="000000"/>
                </a:solidFill>
                <a:latin typeface="Times New Roman" pitchFamily="18" charset="0"/>
                <a:cs typeface="Times New Roman" pitchFamily="18" charset="0"/>
              </a:rPr>
              <a:t>الشراء بقصد التأجير يكتسب أيضا الصفة التجارية ، مثل شراء سيارة أو دراجة لأجل تأجيرها </a:t>
            </a:r>
          </a:p>
          <a:p>
            <a:pPr marL="342900" indent="-342900" algn="r" rtl="1">
              <a:spcBef>
                <a:spcPts val="0"/>
              </a:spcBef>
              <a:buClrTx/>
              <a:buSzTx/>
            </a:pPr>
            <a:r>
              <a:rPr lang="ar-SA" sz="1800" kern="0" dirty="0" smtClean="0">
                <a:solidFill>
                  <a:sysClr val="windowText" lastClr="000000"/>
                </a:solidFill>
                <a:latin typeface="Times New Roman" pitchFamily="18" charset="0"/>
                <a:cs typeface="Times New Roman" pitchFamily="18" charset="0"/>
              </a:rPr>
              <a:t>يدخل ضمن ذلك الاستئجار لأجل اعادة التأجير ويكتسب الصفة التجارية </a:t>
            </a:r>
          </a:p>
          <a:p>
            <a:pPr marL="246888" lvl="1" indent="0" algn="r" rtl="1">
              <a:spcBef>
                <a:spcPts val="0"/>
              </a:spcBef>
              <a:buClrTx/>
              <a:buSzTx/>
              <a:buNone/>
            </a:pPr>
            <a:endParaRPr kumimoji="0" lang="en-US" sz="1800"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a:p>
            <a:pPr marL="0" indent="0" algn="r">
              <a:spcBef>
                <a:spcPts val="0"/>
              </a:spcBef>
              <a:buClrTx/>
              <a:buSzTx/>
              <a:buNone/>
            </a:pPr>
            <a:endParaRPr kumimoji="0" lang="en-US" sz="1800"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0" y="0"/>
            <a:ext cx="5541010" cy="838200"/>
          </a:xfrm>
        </p:spPr>
        <p:txBody>
          <a:bodyPr>
            <a:noAutofit/>
          </a:bodyPr>
          <a:lstStyle/>
          <a:p>
            <a:pPr algn="ctr"/>
            <a:r>
              <a:rPr lang="en-US" sz="4400" dirty="0" smtClean="0">
                <a:latin typeface="Times New Roman" pitchFamily="18" charset="0"/>
                <a:cs typeface="Times New Roman" pitchFamily="18" charset="0"/>
              </a:rPr>
              <a:t>www.mci.gov.sa</a:t>
            </a:r>
            <a:endParaRPr lang="en-US" sz="4400" dirty="0">
              <a:latin typeface="Times New Roman" pitchFamily="18" charset="0"/>
              <a:cs typeface="Times New Roman" pitchFamily="18" charset="0"/>
            </a:endParaRPr>
          </a:p>
        </p:txBody>
      </p:sp>
      <p:pic>
        <p:nvPicPr>
          <p:cNvPr id="1029" name="Picture 5"/>
          <p:cNvPicPr>
            <a:picLocks noChangeAspect="1" noChangeArrowheads="1"/>
          </p:cNvPicPr>
          <p:nvPr/>
        </p:nvPicPr>
        <p:blipFill>
          <a:blip r:embed="rId2" cstate="print"/>
          <a:srcRect/>
          <a:stretch>
            <a:fillRect/>
          </a:stretch>
        </p:blipFill>
        <p:spPr bwMode="auto">
          <a:xfrm>
            <a:off x="152400" y="685800"/>
            <a:ext cx="89916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239000" cy="1143000"/>
          </a:xfrm>
        </p:spPr>
        <p:txBody>
          <a:bodyPr/>
          <a:lstStyle/>
          <a:p>
            <a:pPr algn="ctr" rtl="1"/>
            <a:r>
              <a:rPr lang="ar-SA" dirty="0" smtClean="0">
                <a:latin typeface="Times New Roman" pitchFamily="18" charset="0"/>
                <a:cs typeface="Times New Roman" pitchFamily="18" charset="0"/>
              </a:rPr>
              <a:t>الأوراق التجارية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r" rtl="1"/>
            <a:r>
              <a:rPr lang="ar-SA" dirty="0" smtClean="0">
                <a:latin typeface="Times New Roman" pitchFamily="18" charset="0"/>
                <a:cs typeface="Times New Roman" pitchFamily="18" charset="0"/>
              </a:rPr>
              <a:t>تعريف الأوراق التجارية :</a:t>
            </a:r>
          </a:p>
          <a:p>
            <a:pPr algn="r" rtl="1">
              <a:buNone/>
            </a:pPr>
            <a:r>
              <a:rPr lang="ar-SA" dirty="0" smtClean="0">
                <a:latin typeface="Times New Roman" pitchFamily="18" charset="0"/>
                <a:cs typeface="Times New Roman" pitchFamily="18" charset="0"/>
              </a:rPr>
              <a:t> </a:t>
            </a:r>
            <a:r>
              <a:rPr lang="ar-SA" sz="1800" dirty="0" smtClean="0">
                <a:latin typeface="Times New Roman" pitchFamily="18" charset="0"/>
                <a:cs typeface="Times New Roman" pitchFamily="18" charset="0"/>
              </a:rPr>
              <a:t>محررات مكتوبة وفقاً لأوضاع نظامية محددة وتتضمن بيانات معينة وهي قابلة للتداول بالطرق التجارية وتمثل حقاً محله مبلغ من النقود يستحق الوفاء بمجرد الاطلاع او بعد أجل معين أو قابل للتعيين .واستقر العرف التجاري على قبولها بديلا عن النقود في تسوية الديون </a:t>
            </a:r>
            <a:endParaRPr lang="en-US" sz="1800" dirty="0" smtClean="0">
              <a:latin typeface="Times New Roman" pitchFamily="18" charset="0"/>
              <a:cs typeface="Times New Roman" pitchFamily="18" charset="0"/>
            </a:endParaRPr>
          </a:p>
          <a:p>
            <a:pPr algn="r" rtl="1">
              <a:buNone/>
            </a:pPr>
            <a:endParaRPr lang="ar-SA" dirty="0" smtClean="0">
              <a:latin typeface="Times New Roman" pitchFamily="18" charset="0"/>
              <a:cs typeface="Times New Roman" pitchFamily="18" charset="0"/>
            </a:endParaRPr>
          </a:p>
          <a:p>
            <a:pPr algn="r" rtl="1"/>
            <a:r>
              <a:rPr lang="ar-SA" dirty="0" smtClean="0">
                <a:latin typeface="Times New Roman" pitchFamily="18" charset="0"/>
                <a:cs typeface="Times New Roman" pitchFamily="18" charset="0"/>
              </a:rPr>
              <a:t>انواع الأوراق التجارية :</a:t>
            </a:r>
          </a:p>
          <a:p>
            <a:pPr algn="r" rtl="1">
              <a:buNone/>
            </a:pPr>
            <a:endParaRPr lang="en-US" dirty="0">
              <a:latin typeface="Times New Roman" pitchFamily="18" charset="0"/>
              <a:cs typeface="Times New Roman" pitchFamily="18" charset="0"/>
            </a:endParaRPr>
          </a:p>
        </p:txBody>
      </p:sp>
      <p:graphicFrame>
        <p:nvGraphicFramePr>
          <p:cNvPr id="5" name="Diagram 4"/>
          <p:cNvGraphicFramePr/>
          <p:nvPr>
            <p:extLst>
              <p:ext uri="{D42A27DB-BD31-4B8C-83A1-F6EECF244321}">
                <p14:modId xmlns:p14="http://schemas.microsoft.com/office/powerpoint/2010/main" xmlns="" val="3680966301"/>
              </p:ext>
            </p:extLst>
          </p:nvPr>
        </p:nvGraphicFramePr>
        <p:xfrm>
          <a:off x="2667000" y="4495800"/>
          <a:ext cx="4343400"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2895600" y="914400"/>
            <a:ext cx="3429000" cy="461665"/>
          </a:xfrm>
          <a:prstGeom prst="rect">
            <a:avLst/>
          </a:prstGeom>
          <a:noFill/>
        </p:spPr>
        <p:txBody>
          <a:bodyPr wrap="square" rtlCol="0">
            <a:spAutoFit/>
          </a:bodyPr>
          <a:lstStyle/>
          <a:p>
            <a:r>
              <a:rPr lang="en-US" sz="2400" b="1" dirty="0" smtClean="0">
                <a:solidFill>
                  <a:schemeClr val="accent1">
                    <a:lumMod val="75000"/>
                  </a:schemeClr>
                </a:solidFill>
              </a:rPr>
              <a:t>Commercial Papers  </a:t>
            </a:r>
            <a:endParaRPr lang="en-US" sz="2400"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077200" cy="5943600"/>
          </a:xfrm>
        </p:spPr>
        <p:txBody>
          <a:bodyPr>
            <a:noAutofit/>
          </a:bodyPr>
          <a:lstStyle/>
          <a:p>
            <a:pPr algn="r" rtl="1">
              <a:buNone/>
            </a:pPr>
            <a:r>
              <a:rPr lang="ar-SA" sz="1800" b="1" dirty="0" smtClean="0">
                <a:solidFill>
                  <a:srgbClr val="0070C0"/>
                </a:solidFill>
                <a:latin typeface="Times New Roman" pitchFamily="18" charset="0"/>
                <a:cs typeface="Times New Roman" pitchFamily="18" charset="0"/>
              </a:rPr>
              <a:t>الكمبيالة :</a:t>
            </a:r>
            <a:r>
              <a:rPr lang="en-US" sz="1800" b="1" dirty="0" smtClean="0">
                <a:solidFill>
                  <a:srgbClr val="0070C0"/>
                </a:solidFill>
                <a:latin typeface="Times New Roman" pitchFamily="18" charset="0"/>
                <a:cs typeface="Times New Roman" pitchFamily="18" charset="0"/>
              </a:rPr>
              <a:t> Bill of exchange </a:t>
            </a:r>
            <a:endParaRPr lang="ar-SA" sz="1800" b="1" dirty="0" smtClean="0">
              <a:solidFill>
                <a:srgbClr val="0070C0"/>
              </a:solidFill>
              <a:latin typeface="Times New Roman" pitchFamily="18" charset="0"/>
              <a:cs typeface="Times New Roman" pitchFamily="18" charset="0"/>
            </a:endParaRPr>
          </a:p>
          <a:p>
            <a:pPr algn="r" rtl="1"/>
            <a:r>
              <a:rPr lang="ar-SA" sz="1800" dirty="0" smtClean="0">
                <a:latin typeface="Times New Roman" pitchFamily="18" charset="0"/>
                <a:cs typeface="Times New Roman" pitchFamily="18" charset="0"/>
              </a:rPr>
              <a:t>هي ورقة تجارية تتضمن امرا صادرا من شخص يسمى الساحب الى شخص آخر يسمى المسحوب عليه بأن يدفع لاذن شخص ثالث وهو المستفيد مبلغا معينا من النقود بمجرد الاطلاع أو بعد أجل معين أو قابل للتعيين </a:t>
            </a:r>
          </a:p>
          <a:p>
            <a:pPr algn="r" rtl="1"/>
            <a:r>
              <a:rPr lang="ar-SA" sz="1800" dirty="0" smtClean="0">
                <a:latin typeface="Times New Roman" pitchFamily="18" charset="0"/>
                <a:cs typeface="Times New Roman" pitchFamily="18" charset="0"/>
              </a:rPr>
              <a:t>يمكن تداول الكمبيالة من حامل لآخر بالتظهير أو التسليم ثم تقدم للمسحوب عليه لقبولها ثم الوفاء بقيمتها  </a:t>
            </a:r>
          </a:p>
          <a:p>
            <a:pPr algn="r" rtl="1"/>
            <a:r>
              <a:rPr lang="ar-SA" sz="1800" dirty="0" smtClean="0">
                <a:latin typeface="Times New Roman" pitchFamily="18" charset="0"/>
                <a:cs typeface="Times New Roman" pitchFamily="18" charset="0"/>
              </a:rPr>
              <a:t>تعتبر الكمبيالة تجارية حتى لو حررت لشأن مدني ولو كان محررها تاجر أو غير تاجر وكذلك جميع العمليات المتعلقة بها تجارية لأن نظام المحكمة التجارية نص على ذلك وكما أنها تعد من عمليات البنوك</a:t>
            </a:r>
            <a:endParaRPr lang="ar-SA" sz="1800" dirty="0" smtClean="0">
              <a:solidFill>
                <a:srgbClr val="0070C0"/>
              </a:solidFill>
              <a:latin typeface="Times New Roman" pitchFamily="18" charset="0"/>
              <a:cs typeface="Times New Roman" pitchFamily="18" charset="0"/>
            </a:endParaRPr>
          </a:p>
          <a:p>
            <a:pPr algn="r" rtl="1">
              <a:buNone/>
            </a:pPr>
            <a:r>
              <a:rPr lang="ar-SA" sz="1800" b="1" dirty="0" smtClean="0">
                <a:solidFill>
                  <a:srgbClr val="0070C0"/>
                </a:solidFill>
                <a:latin typeface="Times New Roman" pitchFamily="18" charset="0"/>
                <a:cs typeface="Times New Roman" pitchFamily="18" charset="0"/>
              </a:rPr>
              <a:t>السند لأمر :</a:t>
            </a:r>
            <a:r>
              <a:rPr lang="en-US" sz="1800" b="1" dirty="0" smtClean="0">
                <a:solidFill>
                  <a:srgbClr val="0070C0"/>
                </a:solidFill>
                <a:latin typeface="Times New Roman" pitchFamily="18" charset="0"/>
                <a:cs typeface="Times New Roman" pitchFamily="18" charset="0"/>
              </a:rPr>
              <a:t> Promissory note </a:t>
            </a:r>
          </a:p>
          <a:p>
            <a:pPr algn="r" rtl="1"/>
            <a:r>
              <a:rPr lang="ar-SA" sz="1800" dirty="0" smtClean="0">
                <a:latin typeface="Times New Roman" pitchFamily="18" charset="0"/>
                <a:cs typeface="Times New Roman" pitchFamily="18" charset="0"/>
              </a:rPr>
              <a:t>ورقة تجارية يتعهد محررها بمقتضاها بأن يدفع مبلغا من النقود لأمر شخص آخر هو المستفيد بمجرد الاطلاع أو بعد أجل معين أو قابل للتعيين</a:t>
            </a:r>
          </a:p>
          <a:p>
            <a:pPr marL="514350" indent="-514350" algn="r" rtl="1">
              <a:buNone/>
            </a:pPr>
            <a:r>
              <a:rPr lang="ar-SA" sz="1800" b="1" dirty="0" smtClean="0">
                <a:solidFill>
                  <a:srgbClr val="0070C0"/>
                </a:solidFill>
                <a:latin typeface="Times New Roman" pitchFamily="18" charset="0"/>
                <a:cs typeface="Times New Roman" pitchFamily="18" charset="0"/>
              </a:rPr>
              <a:t>الشيك :</a:t>
            </a:r>
            <a:r>
              <a:rPr lang="en-US" sz="1800" b="1" dirty="0" smtClean="0">
                <a:solidFill>
                  <a:srgbClr val="0070C0"/>
                </a:solidFill>
                <a:latin typeface="Times New Roman" pitchFamily="18" charset="0"/>
                <a:cs typeface="Times New Roman" pitchFamily="18" charset="0"/>
              </a:rPr>
              <a:t>  Check </a:t>
            </a:r>
            <a:endParaRPr lang="ar-SA" sz="1800" b="1" dirty="0" smtClean="0">
              <a:solidFill>
                <a:srgbClr val="0070C0"/>
              </a:solidFill>
              <a:latin typeface="Times New Roman" pitchFamily="18" charset="0"/>
              <a:cs typeface="Times New Roman" pitchFamily="18" charset="0"/>
            </a:endParaRPr>
          </a:p>
          <a:p>
            <a:pPr marL="514350" indent="-514350" algn="r" rtl="1"/>
            <a:r>
              <a:rPr lang="ar-SA" sz="1800" dirty="0" smtClean="0">
                <a:latin typeface="Times New Roman" pitchFamily="18" charset="0"/>
                <a:cs typeface="Times New Roman" pitchFamily="18" charset="0"/>
              </a:rPr>
              <a:t>ورقة تجارية تتضمن أمرا من شخص يسمى الساحب الى شخص ثاني هو المسحوب عليه (احد البنوك) بأن يدفع لأذن شخص ثالث (المستفيد)مبلغا معينا من النقود </a:t>
            </a:r>
            <a:r>
              <a:rPr lang="ar-SA" sz="1800" i="1" dirty="0" smtClean="0">
                <a:solidFill>
                  <a:schemeClr val="accent1">
                    <a:lumMod val="75000"/>
                  </a:schemeClr>
                </a:solidFill>
                <a:latin typeface="Times New Roman" pitchFamily="18" charset="0"/>
                <a:cs typeface="Times New Roman" pitchFamily="18" charset="0"/>
              </a:rPr>
              <a:t>بمجرد الاطلاع </a:t>
            </a:r>
          </a:p>
          <a:p>
            <a:pPr marL="514350" indent="-514350" algn="r" rtl="1">
              <a:buNone/>
            </a:pPr>
            <a:endParaRPr lang="ar-SA" sz="1800" i="1" dirty="0" smtClean="0">
              <a:solidFill>
                <a:schemeClr val="accent1">
                  <a:lumMod val="75000"/>
                </a:schemeClr>
              </a:solidFill>
              <a:latin typeface="Times New Roman" pitchFamily="18" charset="0"/>
              <a:cs typeface="Times New Roman" pitchFamily="18" charset="0"/>
            </a:endParaRPr>
          </a:p>
          <a:p>
            <a:pPr marL="514350" indent="-514350" algn="r" rtl="1"/>
            <a:r>
              <a:rPr lang="ar-SA" sz="1800" dirty="0" smtClean="0">
                <a:solidFill>
                  <a:schemeClr val="tx2"/>
                </a:solidFill>
                <a:latin typeface="Times New Roman" pitchFamily="18" charset="0"/>
                <a:cs typeface="Times New Roman" pitchFamily="18" charset="0"/>
              </a:rPr>
              <a:t>الشيك اداة وفاء فقط  أما الكمبيالة والسند فهما أداتا وفاء وائتمان </a:t>
            </a:r>
          </a:p>
          <a:p>
            <a:pPr algn="r" rtl="1"/>
            <a:r>
              <a:rPr lang="ar-SA" sz="1800" dirty="0" smtClean="0">
                <a:solidFill>
                  <a:schemeClr val="tx2"/>
                </a:solidFill>
                <a:latin typeface="Times New Roman" pitchFamily="18" charset="0"/>
                <a:cs typeface="Times New Roman" pitchFamily="18" charset="0"/>
              </a:rPr>
              <a:t>لم يتعرض القانون السعودي لحكم السند الأذني والشيك .وقد استقر الرأي على </a:t>
            </a:r>
            <a:r>
              <a:rPr lang="ar-SA" sz="1800" dirty="0" smtClean="0">
                <a:solidFill>
                  <a:schemeClr val="tx2"/>
                </a:solidFill>
                <a:latin typeface="Times New Roman" pitchFamily="18" charset="0"/>
                <a:cs typeface="Times New Roman" pitchFamily="18" charset="0"/>
              </a:rPr>
              <a:t>انهما يكتسبان </a:t>
            </a:r>
            <a:r>
              <a:rPr lang="ar-SA" sz="1800" dirty="0" smtClean="0">
                <a:solidFill>
                  <a:schemeClr val="tx2"/>
                </a:solidFill>
                <a:latin typeface="Times New Roman" pitchFamily="18" charset="0"/>
                <a:cs typeface="Times New Roman" pitchFamily="18" charset="0"/>
              </a:rPr>
              <a:t>الصفة التجارية في حالتين:</a:t>
            </a:r>
          </a:p>
          <a:p>
            <a:pPr marL="514350" indent="-514350" algn="r" rtl="1">
              <a:buFont typeface="+mj-lt"/>
              <a:buAutoNum type="arabicPeriod"/>
            </a:pPr>
            <a:r>
              <a:rPr lang="ar-SA" sz="1800" dirty="0" smtClean="0">
                <a:solidFill>
                  <a:schemeClr val="tx2"/>
                </a:solidFill>
                <a:latin typeface="Times New Roman" pitchFamily="18" charset="0"/>
                <a:cs typeface="Times New Roman" pitchFamily="18" charset="0"/>
              </a:rPr>
              <a:t>إذا كان محرره تاجر لعمل مدني ولكن لشأن يتعلق بتجارته يصبح تجاري بالتبعية</a:t>
            </a:r>
          </a:p>
          <a:p>
            <a:pPr marL="514350" indent="-514350" algn="r" rtl="1">
              <a:buFont typeface="+mj-lt"/>
              <a:buAutoNum type="arabicPeriod"/>
            </a:pPr>
            <a:r>
              <a:rPr lang="ar-SA" sz="1800" dirty="0" smtClean="0">
                <a:solidFill>
                  <a:schemeClr val="tx2"/>
                </a:solidFill>
                <a:latin typeface="Times New Roman" pitchFamily="18" charset="0"/>
                <a:cs typeface="Times New Roman" pitchFamily="18" charset="0"/>
              </a:rPr>
              <a:t>إذا حرر لعمل تجاري سواء كان محررة تاجر أو غير تاجر</a:t>
            </a:r>
          </a:p>
          <a:p>
            <a:pPr marL="514350" indent="-514350" algn="r" rtl="1">
              <a:buNone/>
            </a:pPr>
            <a:endParaRPr lang="ar-SA" sz="1800" dirty="0" smtClean="0">
              <a:latin typeface="Times New Roman" pitchFamily="18" charset="0"/>
              <a:cs typeface="Times New Roman" pitchFamily="18" charset="0"/>
            </a:endParaRPr>
          </a:p>
          <a:p>
            <a:pPr algn="r" rtl="1">
              <a:buNone/>
            </a:pPr>
            <a:endParaRPr lang="ar-SA" sz="1800" dirty="0" smtClean="0">
              <a:latin typeface="Times New Roman" pitchFamily="18" charset="0"/>
              <a:cs typeface="Times New Roman" pitchFamily="18" charset="0"/>
            </a:endParaRPr>
          </a:p>
          <a:p>
            <a:pPr algn="r" rtl="1"/>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سند لأمر.jpg"/>
          <p:cNvPicPr>
            <a:picLocks noChangeAspect="1"/>
          </p:cNvPicPr>
          <p:nvPr/>
        </p:nvPicPr>
        <p:blipFill>
          <a:blip r:embed="rId2" cstate="print"/>
          <a:stretch>
            <a:fillRect/>
          </a:stretch>
        </p:blipFill>
        <p:spPr>
          <a:xfrm>
            <a:off x="0" y="228600"/>
            <a:ext cx="8686800" cy="270368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descr="كمبيالة.gif"/>
          <p:cNvPicPr>
            <a:picLocks noChangeAspect="1"/>
          </p:cNvPicPr>
          <p:nvPr/>
        </p:nvPicPr>
        <p:blipFill>
          <a:blip r:embed="rId3" cstate="print"/>
          <a:stretch>
            <a:fillRect/>
          </a:stretch>
        </p:blipFill>
        <p:spPr>
          <a:xfrm>
            <a:off x="228600" y="3429000"/>
            <a:ext cx="8458200" cy="28956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lstStyle/>
          <a:p>
            <a:pPr algn="r" rtl="1"/>
            <a:r>
              <a:rPr lang="ar-SA" dirty="0" smtClean="0">
                <a:latin typeface="Times New Roman" pitchFamily="18" charset="0"/>
                <a:cs typeface="Times New Roman" pitchFamily="18" charset="0"/>
              </a:rPr>
              <a:t>عمليات البنوك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r" rtl="1">
              <a:buNone/>
            </a:pPr>
            <a:r>
              <a:rPr lang="ar-SA" sz="2000" dirty="0" smtClean="0">
                <a:latin typeface="Times New Roman" pitchFamily="18" charset="0"/>
                <a:cs typeface="Times New Roman" pitchFamily="18" charset="0"/>
              </a:rPr>
              <a:t>هي الاعمال المتعلقة بالصرف والائتمان والأوراق المالية  والقروض والتمويل وعمليات البورصة وفتح الحسابات وقبول الودائع النقدية وتأجير الخزائن الحديدية </a:t>
            </a:r>
          </a:p>
          <a:p>
            <a:pPr algn="r" rtl="1"/>
            <a:r>
              <a:rPr lang="ar-SA" sz="2000" dirty="0" smtClean="0">
                <a:latin typeface="Times New Roman" pitchFamily="18" charset="0"/>
                <a:cs typeface="Times New Roman" pitchFamily="18" charset="0"/>
              </a:rPr>
              <a:t>جميع هذه العمليات تجارية للبنك لأنها تهدف لتحقيق الربح وبها وساطة في تداول الثروات.</a:t>
            </a:r>
          </a:p>
          <a:p>
            <a:pPr algn="r" rtl="1"/>
            <a:r>
              <a:rPr lang="ar-SA" sz="2000" dirty="0" smtClean="0">
                <a:latin typeface="Times New Roman" pitchFamily="18" charset="0"/>
                <a:cs typeface="Times New Roman" pitchFamily="18" charset="0"/>
              </a:rPr>
              <a:t>القروض التي تهدف المصلحة العامة والمنفعة الاجتماعية ولايصاحبها الحصول على فوائد أو ارباح تكون مدنية مثل قروض بنك التسليف والبنك الزراعي وصندوق التنمية العقاري</a:t>
            </a:r>
          </a:p>
          <a:p>
            <a:pPr algn="r" rtl="1"/>
            <a:r>
              <a:rPr lang="ar-SA" sz="2000" dirty="0" smtClean="0">
                <a:latin typeface="Times New Roman" pitchFamily="18" charset="0"/>
                <a:cs typeface="Times New Roman" pitchFamily="18" charset="0"/>
              </a:rPr>
              <a:t>  أما العميل فلا تكون تجارية بالنسبة له الا اذا كان تاجرا وأجراها لعمل يتعلق بتجارته فتكون تجارية بالتبعية (مثل تمويل مشروع تجاري)</a:t>
            </a:r>
            <a:endParaRPr lang="en-US" sz="2000" dirty="0" smtClean="0">
              <a:latin typeface="Times New Roman" pitchFamily="18" charset="0"/>
              <a:cs typeface="Times New Roman" pitchFamily="18" charset="0"/>
            </a:endParaRPr>
          </a:p>
          <a:p>
            <a:pPr algn="r" rtl="1"/>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304800"/>
            <a:ext cx="4800600" cy="1143000"/>
          </a:xfrm>
        </p:spPr>
        <p:txBody>
          <a:bodyPr/>
          <a:lstStyle/>
          <a:p>
            <a:pPr algn="r" rtl="1"/>
            <a:r>
              <a:rPr lang="ar-SA" dirty="0" smtClean="0">
                <a:latin typeface="Times New Roman" pitchFamily="18" charset="0"/>
                <a:cs typeface="Times New Roman" pitchFamily="18" charset="0"/>
              </a:rPr>
              <a:t>السمسرة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914400"/>
            <a:ext cx="7239000" cy="2438400"/>
          </a:xfrm>
        </p:spPr>
        <p:txBody>
          <a:bodyPr>
            <a:normAutofit/>
          </a:bodyPr>
          <a:lstStyle/>
          <a:p>
            <a:pPr algn="r" rtl="1"/>
            <a:r>
              <a:rPr lang="ar-SA" sz="2000" dirty="0" smtClean="0">
                <a:latin typeface="Times New Roman" pitchFamily="18" charset="0"/>
                <a:cs typeface="Times New Roman" pitchFamily="18" charset="0"/>
              </a:rPr>
              <a:t>السمسرة  هي التقريب بين طرفي العقد مقابل أجر يكون عادة نسبة مئوية من قيمة العقد</a:t>
            </a:r>
          </a:p>
          <a:p>
            <a:pPr algn="r" rtl="1"/>
            <a:r>
              <a:rPr lang="ar-SA" sz="2000" dirty="0" smtClean="0">
                <a:latin typeface="Times New Roman" pitchFamily="18" charset="0"/>
                <a:cs typeface="Times New Roman" pitchFamily="18" charset="0"/>
              </a:rPr>
              <a:t>تعد السمسره بالنسبة </a:t>
            </a:r>
            <a:r>
              <a:rPr lang="ar-SA" sz="2000" i="1" u="sng" dirty="0" smtClean="0">
                <a:solidFill>
                  <a:srgbClr val="002060"/>
                </a:solidFill>
                <a:latin typeface="Times New Roman" pitchFamily="18" charset="0"/>
                <a:cs typeface="Times New Roman" pitchFamily="18" charset="0"/>
              </a:rPr>
              <a:t>للسمسار</a:t>
            </a:r>
            <a:r>
              <a:rPr lang="ar-SA" sz="2000" dirty="0" smtClean="0">
                <a:latin typeface="Times New Roman" pitchFamily="18" charset="0"/>
                <a:cs typeface="Times New Roman" pitchFamily="18" charset="0"/>
              </a:rPr>
              <a:t> عمل تجاري بصرف النظر عن طبيعة العملية المرتبطة بها مدنية أو تجارية أو صفة الشخص القائم بالعملية  .</a:t>
            </a:r>
            <a:endParaRPr lang="en-US" sz="2000" dirty="0">
              <a:latin typeface="Times New Roman" pitchFamily="18" charset="0"/>
              <a:cs typeface="Times New Roman" pitchFamily="18" charset="0"/>
            </a:endParaRPr>
          </a:p>
        </p:txBody>
      </p:sp>
      <p:sp>
        <p:nvSpPr>
          <p:cNvPr id="4" name="TextBox 3"/>
          <p:cNvSpPr txBox="1"/>
          <p:nvPr/>
        </p:nvSpPr>
        <p:spPr>
          <a:xfrm>
            <a:off x="3429000" y="381000"/>
            <a:ext cx="2362200" cy="461665"/>
          </a:xfrm>
          <a:prstGeom prst="rect">
            <a:avLst/>
          </a:prstGeom>
          <a:noFill/>
        </p:spPr>
        <p:txBody>
          <a:bodyPr wrap="square" rtlCol="0">
            <a:spAutoFit/>
          </a:bodyPr>
          <a:lstStyle/>
          <a:p>
            <a:r>
              <a:rPr lang="en-US" sz="2400" b="1" dirty="0" smtClean="0">
                <a:solidFill>
                  <a:schemeClr val="accent1">
                    <a:lumMod val="75000"/>
                  </a:schemeClr>
                </a:solidFill>
              </a:rPr>
              <a:t>Brokerage </a:t>
            </a:r>
            <a:endParaRPr lang="en-US" sz="2400" b="1" dirty="0">
              <a:solidFill>
                <a:schemeClr val="accent1">
                  <a:lumMod val="75000"/>
                </a:schemeClr>
              </a:solidFill>
            </a:endParaRPr>
          </a:p>
        </p:txBody>
      </p:sp>
      <p:sp>
        <p:nvSpPr>
          <p:cNvPr id="5" name="Title 1"/>
          <p:cNvSpPr txBox="1">
            <a:spLocks/>
          </p:cNvSpPr>
          <p:nvPr/>
        </p:nvSpPr>
        <p:spPr>
          <a:xfrm>
            <a:off x="990600" y="2362200"/>
            <a:ext cx="7239000" cy="533400"/>
          </a:xfrm>
          <a:prstGeom prst="rect">
            <a:avLst/>
          </a:prstGeom>
        </p:spPr>
        <p:txBody>
          <a:bodyPr vert="horz" lIns="45720" tIns="0" rIns="45720" bIns="0" anchor="b" anchorCtr="0">
            <a:normAutofit lnSpcReduction="100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rPr>
              <a:t>أعمال التجارة</a:t>
            </a:r>
            <a:r>
              <a:rPr kumimoji="0" lang="ar-SA" sz="3800" b="1" i="0" u="none" strike="noStrike" kern="1200" cap="all" spc="0" normalizeH="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rPr>
              <a:t> البحرية</a:t>
            </a:r>
            <a:endParaRPr kumimoji="0" lang="en-US"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6" name="Rectangle 5"/>
          <p:cNvSpPr/>
          <p:nvPr/>
        </p:nvSpPr>
        <p:spPr>
          <a:xfrm>
            <a:off x="1981200" y="2438400"/>
            <a:ext cx="2565126" cy="461665"/>
          </a:xfrm>
          <a:prstGeom prst="rect">
            <a:avLst/>
          </a:prstGeom>
        </p:spPr>
        <p:txBody>
          <a:bodyPr wrap="none">
            <a:spAutoFit/>
          </a:bodyPr>
          <a:lstStyle/>
          <a:p>
            <a:r>
              <a:rPr lang="en-US" sz="2400" dirty="0" smtClean="0">
                <a:solidFill>
                  <a:schemeClr val="tx2">
                    <a:lumMod val="60000"/>
                    <a:lumOff val="40000"/>
                  </a:schemeClr>
                </a:solidFill>
              </a:rPr>
              <a:t> </a:t>
            </a:r>
            <a:r>
              <a:rPr lang="ar-SA" sz="2400" dirty="0" smtClean="0">
                <a:solidFill>
                  <a:schemeClr val="tx2">
                    <a:lumMod val="60000"/>
                    <a:lumOff val="40000"/>
                  </a:schemeClr>
                </a:solidFill>
              </a:rPr>
              <a:t>  </a:t>
            </a:r>
            <a:r>
              <a:rPr lang="en-US" sz="2400" dirty="0" smtClean="0">
                <a:solidFill>
                  <a:schemeClr val="tx2">
                    <a:lumMod val="60000"/>
                    <a:lumOff val="40000"/>
                  </a:schemeClr>
                </a:solidFill>
              </a:rPr>
              <a:t>maritime trade</a:t>
            </a:r>
            <a:endParaRPr lang="en-US" sz="2400" dirty="0">
              <a:solidFill>
                <a:schemeClr val="tx2">
                  <a:lumMod val="60000"/>
                  <a:lumOff val="40000"/>
                </a:schemeClr>
              </a:solidFill>
            </a:endParaRPr>
          </a:p>
        </p:txBody>
      </p:sp>
      <p:sp>
        <p:nvSpPr>
          <p:cNvPr id="7" name="Content Placeholder 2"/>
          <p:cNvSpPr txBox="1">
            <a:spLocks/>
          </p:cNvSpPr>
          <p:nvPr/>
        </p:nvSpPr>
        <p:spPr>
          <a:xfrm>
            <a:off x="0" y="3124200"/>
            <a:ext cx="8153400" cy="1828800"/>
          </a:xfrm>
          <a:prstGeom prst="rect">
            <a:avLst/>
          </a:prstGeom>
        </p:spPr>
        <p:txBody>
          <a:bodyPr vert="horz">
            <a:normAutofit/>
          </a:bodyPr>
          <a:lstStyle/>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lang="ar-SA" dirty="0" smtClean="0">
                <a:latin typeface="Times New Roman" pitchFamily="18" charset="0"/>
                <a:cs typeface="Times New Roman" pitchFamily="18" charset="0"/>
              </a:rPr>
              <a:t>هي الأعمال المتعلقة بانشاء السفن التجارية او الشراعية وجيع الاعمال المتعلقة بها، شرائها وبيعها واستئجارها وتأجيرها، بيع وشراء أدوات السفن ، القرض البحري ، التأمين البحري ، وكافة المسائل المتعلقة بالتجارة البحرية </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lang="ar-SA" dirty="0" smtClean="0">
                <a:latin typeface="Times New Roman" pitchFamily="18" charset="0"/>
                <a:cs typeface="Times New Roman" pitchFamily="18" charset="0"/>
              </a:rPr>
              <a:t> استثنى النظام سفن النزهة ونص على عدم تجارية جميع العمليات المتعلقة بها </a:t>
            </a:r>
            <a:endParaRPr kumimoji="0" lang="en-US" sz="1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normAutofit fontScale="90000"/>
          </a:bodyPr>
          <a:lstStyle/>
          <a:p>
            <a:pPr algn="ctr"/>
            <a:r>
              <a:rPr lang="ar-SA" dirty="0" smtClean="0">
                <a:latin typeface="Times New Roman" pitchFamily="18" charset="0"/>
                <a:cs typeface="Times New Roman" pitchFamily="18" charset="0"/>
              </a:rPr>
              <a:t>مقدمة</a:t>
            </a:r>
            <a:br>
              <a:rPr lang="ar-SA" dirty="0" smtClean="0">
                <a:latin typeface="Times New Roman" pitchFamily="18" charset="0"/>
                <a:cs typeface="Times New Roman" pitchFamily="18" charset="0"/>
              </a:rPr>
            </a:br>
            <a:r>
              <a:rPr lang="ar-SA" sz="2700" dirty="0" smtClean="0">
                <a:solidFill>
                  <a:schemeClr val="tx2">
                    <a:lumMod val="75000"/>
                  </a:schemeClr>
                </a:solidFill>
                <a:latin typeface="Times New Roman" pitchFamily="18" charset="0"/>
                <a:cs typeface="Times New Roman" pitchFamily="18" charset="0"/>
              </a:rPr>
              <a:t>تعريف القانون التجاري</a:t>
            </a:r>
            <a:r>
              <a:rPr lang="ar-SA" sz="2700" dirty="0" smtClean="0">
                <a:latin typeface="Times New Roman" pitchFamily="18" charset="0"/>
                <a:cs typeface="Times New Roman" pitchFamily="18" charset="0"/>
              </a:rPr>
              <a:t> </a:t>
            </a:r>
            <a:br>
              <a:rPr lang="ar-SA" sz="27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 </a:t>
            </a:r>
            <a:endParaRPr lang="en-US" sz="27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7239000" cy="4846320"/>
          </a:xfrm>
        </p:spPr>
        <p:txBody>
          <a:bodyPr>
            <a:normAutofit/>
          </a:bodyPr>
          <a:lstStyle/>
          <a:p>
            <a:pPr algn="r" rtl="1"/>
            <a:r>
              <a:rPr lang="ar-SA" sz="1800" dirty="0" smtClean="0">
                <a:latin typeface="Times New Roman" pitchFamily="18" charset="0"/>
                <a:cs typeface="Times New Roman" pitchFamily="18" charset="0"/>
              </a:rPr>
              <a:t>هو فرع من فروع القانون الخاص الذي يتضمن القواعد القانونية التي تحكم الأعمال التجارية والتجار </a:t>
            </a:r>
          </a:p>
          <a:p>
            <a:pPr algn="r" rtl="1"/>
            <a:r>
              <a:rPr lang="ar-SA" sz="1800" dirty="0" smtClean="0">
                <a:latin typeface="Times New Roman" pitchFamily="18" charset="0"/>
                <a:cs typeface="Times New Roman" pitchFamily="18" charset="0"/>
              </a:rPr>
              <a:t>مجموعة الأعمال القانونية التي تشكل البيئة القانونية التي من خلالها تؤسس المنشآت التجارية وتدخل في علاقات مع بعضها البعض وتقوم بأنشطتها الصناعية والتجارية لتحقيق الهدف الذي وجدت من اجله</a:t>
            </a:r>
          </a:p>
          <a:p>
            <a:pPr algn="r" rtl="1">
              <a:buNone/>
            </a:pPr>
            <a:endParaRPr lang="ar-SA" sz="1800" dirty="0" smtClean="0">
              <a:latin typeface="Times New Roman" pitchFamily="18" charset="0"/>
              <a:cs typeface="Times New Roman" pitchFamily="18" charset="0"/>
            </a:endParaRPr>
          </a:p>
        </p:txBody>
      </p:sp>
      <p:graphicFrame>
        <p:nvGraphicFramePr>
          <p:cNvPr id="6" name="Diagram 5"/>
          <p:cNvGraphicFramePr/>
          <p:nvPr/>
        </p:nvGraphicFramePr>
        <p:xfrm>
          <a:off x="838200" y="5334000"/>
          <a:ext cx="67818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5"/>
          <p:cNvGraphicFramePr>
            <a:graphicFrameLocks/>
          </p:cNvGraphicFramePr>
          <p:nvPr/>
        </p:nvGraphicFramePr>
        <p:xfrm>
          <a:off x="304800" y="2819400"/>
          <a:ext cx="7772400" cy="2438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152400"/>
            <a:ext cx="4114800" cy="1143000"/>
          </a:xfrm>
        </p:spPr>
        <p:txBody>
          <a:bodyPr>
            <a:normAutofit fontScale="90000"/>
          </a:bodyPr>
          <a:lstStyle/>
          <a:p>
            <a:pPr algn="ctr"/>
            <a:r>
              <a:rPr lang="ar-SA" dirty="0" smtClean="0">
                <a:latin typeface="Times New Roman" pitchFamily="18" charset="0"/>
                <a:cs typeface="Times New Roman" pitchFamily="18" charset="0"/>
              </a:rPr>
              <a:t> </a:t>
            </a:r>
            <a:br>
              <a:rPr lang="ar-SA" dirty="0" smtClean="0">
                <a:latin typeface="Times New Roman" pitchFamily="18" charset="0"/>
                <a:cs typeface="Times New Roman" pitchFamily="18" charset="0"/>
              </a:rPr>
            </a:br>
            <a:r>
              <a:rPr lang="ar-SA" sz="2700" dirty="0" smtClean="0">
                <a:solidFill>
                  <a:schemeClr val="tx2">
                    <a:lumMod val="75000"/>
                  </a:schemeClr>
                </a:solidFill>
                <a:latin typeface="Times New Roman" pitchFamily="18" charset="0"/>
                <a:cs typeface="Times New Roman" pitchFamily="18" charset="0"/>
              </a:rPr>
              <a:t>علاقة القانون التجاري بالقوانين الأخرى:</a:t>
            </a:r>
            <a:r>
              <a:rPr lang="ar-SA" sz="2700" dirty="0" smtClean="0">
                <a:latin typeface="Times New Roman" pitchFamily="18" charset="0"/>
                <a:cs typeface="Times New Roman" pitchFamily="18" charset="0"/>
              </a:rPr>
              <a:t/>
            </a:r>
            <a:br>
              <a:rPr lang="ar-SA" sz="27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 </a:t>
            </a:r>
            <a:endParaRPr lang="en-US" sz="27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7239000" cy="2209800"/>
          </a:xfrm>
        </p:spPr>
        <p:txBody>
          <a:bodyPr>
            <a:normAutofit lnSpcReduction="10000"/>
          </a:bodyPr>
          <a:lstStyle/>
          <a:p>
            <a:pPr algn="r" rtl="1"/>
            <a:r>
              <a:rPr lang="ar-SA" sz="1800" dirty="0" smtClean="0">
                <a:latin typeface="Times New Roman" pitchFamily="18" charset="0"/>
                <a:cs typeface="Times New Roman" pitchFamily="18" charset="0"/>
              </a:rPr>
              <a:t>القانون الضريبي: تخضع الأرباح التجارية والصناعية لضريبة خاصة</a:t>
            </a:r>
          </a:p>
          <a:p>
            <a:pPr algn="r" rtl="1"/>
            <a:r>
              <a:rPr lang="ar-SA" sz="1800" dirty="0" smtClean="0">
                <a:latin typeface="Times New Roman" pitchFamily="18" charset="0"/>
                <a:cs typeface="Times New Roman" pitchFamily="18" charset="0"/>
              </a:rPr>
              <a:t>القانون الجزائي: جرائم الافلاس وتقليد وتزوير براءات الاختراع والعلامات التجارية,جرائم اصدار الشيك بدون رصيد,الغش التجاري</a:t>
            </a:r>
          </a:p>
          <a:p>
            <a:pPr algn="r" rtl="1"/>
            <a:r>
              <a:rPr lang="ar-SA" sz="1800" dirty="0" smtClean="0">
                <a:latin typeface="Times New Roman" pitchFamily="18" charset="0"/>
                <a:cs typeface="Times New Roman" pitchFamily="18" charset="0"/>
              </a:rPr>
              <a:t>قانون العمل والعمال:يخضع عمال الشركات والمتاجر والمصانع لقوانين العمل والعمال وكافة قوانين الضمان الاجتماعي وتحديد ساعات العمل والأجر</a:t>
            </a:r>
          </a:p>
          <a:p>
            <a:pPr algn="r" rtl="1"/>
            <a:r>
              <a:rPr lang="ar-SA" sz="1800" dirty="0" smtClean="0">
                <a:latin typeface="Times New Roman" pitchFamily="18" charset="0"/>
                <a:cs typeface="Times New Roman" pitchFamily="18" charset="0"/>
              </a:rPr>
              <a:t>القانون العام: تدخل الدولة في الحياة الاقتصادية بتنظيم الانتاج والمبادلات وقوانين منع الاحتكار والمنافسة الغير مشروعة</a:t>
            </a:r>
          </a:p>
          <a:p>
            <a:pPr algn="r" rtl="1">
              <a:buNone/>
            </a:pPr>
            <a:endParaRPr lang="ar-SA" sz="1800" dirty="0" smtClean="0">
              <a:latin typeface="Times New Roman" pitchFamily="18" charset="0"/>
              <a:cs typeface="Times New Roman" pitchFamily="18" charset="0"/>
            </a:endParaRPr>
          </a:p>
        </p:txBody>
      </p:sp>
      <p:sp>
        <p:nvSpPr>
          <p:cNvPr id="7" name="Rounded Rectangular Callout 6"/>
          <p:cNvSpPr/>
          <p:nvPr/>
        </p:nvSpPr>
        <p:spPr>
          <a:xfrm>
            <a:off x="228600" y="3962400"/>
            <a:ext cx="7696200" cy="762000"/>
          </a:xfrm>
          <a:prstGeom prst="wedgeRoundRectCallout">
            <a:avLst>
              <a:gd name="adj1" fmla="val -20251"/>
              <a:gd name="adj2" fmla="val 7191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لايوجد في القوانين العربية أو الأجنبية ونصوص الاتفاقيات الدولية تعريف لماهية  العمل التجاري وذلد لصعوبة  ايجاد تعريف جامع للعمل التجاري .وتفادياً لهذه  الصعوية قامت القوانين الحديثة بسرد للأعمال التجارية</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609600" y="228600"/>
          <a:ext cx="78486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p:cNvSpPr txBox="1">
            <a:spLocks/>
          </p:cNvSpPr>
          <p:nvPr/>
        </p:nvSpPr>
        <p:spPr>
          <a:xfrm>
            <a:off x="0" y="3200400"/>
            <a:ext cx="8229600" cy="3657600"/>
          </a:xfrm>
          <a:prstGeom prst="rect">
            <a:avLst/>
          </a:prstGeom>
        </p:spPr>
        <p:txBody>
          <a:bodyPr vert="horz">
            <a:normAutofit lnSpcReduction="10000"/>
          </a:bodyPr>
          <a:lstStyle/>
          <a:p>
            <a:pPr marL="342900" marR="0" lvl="0" indent="-3429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sz="2200" b="1" dirty="0" smtClean="0">
                <a:latin typeface="Times New Roman" pitchFamily="18" charset="0"/>
                <a:cs typeface="Times New Roman" pitchFamily="18" charset="0"/>
              </a:rPr>
              <a:t> السرعة </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lang="ar-SA" dirty="0" smtClean="0">
                <a:latin typeface="Times New Roman" pitchFamily="18" charset="0"/>
                <a:cs typeface="Times New Roman" pitchFamily="18" charset="0"/>
              </a:rPr>
              <a:t>ترد المعاملات التجارية على سلع منقولة وعلى خدمات تجارية، وهذه المعاملات تتطلب السرعة في انجازها </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lang="ar-SA" dirty="0" smtClean="0">
                <a:latin typeface="Times New Roman" pitchFamily="18" charset="0"/>
                <a:cs typeface="Times New Roman" pitchFamily="18" charset="0"/>
              </a:rPr>
              <a:t>أما المعاملات المدنية ترد على أموال ثابتة وعقارات تتصف بالبطء في نقل ملكيتها وتستلزم اجراءات شكلية تتمثل في اتباع اجراءات رسمية (كتابة العقد وتوثيقه في السجل العقاري)</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lang="ar-SA" dirty="0" smtClean="0">
                <a:latin typeface="Times New Roman" pitchFamily="18" charset="0"/>
                <a:cs typeface="Times New Roman" pitchFamily="18" charset="0"/>
              </a:rPr>
              <a:t>حاجة الأطراف في المعاملات المدنية الى وقت لبحث المسألة من جميع الجوانب ومناقشة كافة الشروط واتخاذ الضمانات التي تكفل لهم المحافظة على حقوقهم .</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lang="ar-SA" dirty="0" smtClean="0">
                <a:latin typeface="Times New Roman" pitchFamily="18" charset="0"/>
                <a:cs typeface="Times New Roman" pitchFamily="18" charset="0"/>
              </a:rPr>
              <a:t>أما التاجر يقوم يومياً بإبرام العديد من المعاملات التجارية ولايتقيد بالقواعد الشكلية كي لاتتعطل التجارة التي تعتمد على السرعة في التعامل   </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kumimoji="0" lang="ar-SA"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استلزمت السرعة وجود قواعد قانونية</a:t>
            </a:r>
            <a:r>
              <a:rPr kumimoji="0" lang="ar-SA" sz="18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مرنة مثل :</a:t>
            </a:r>
          </a:p>
          <a:p>
            <a:pPr marL="731520" lvl="1" indent="-274320" algn="r" rtl="1">
              <a:spcBef>
                <a:spcPts val="600"/>
              </a:spcBef>
              <a:buClr>
                <a:schemeClr val="tx2"/>
              </a:buClr>
              <a:buSzPct val="73000"/>
              <a:buFont typeface="Wingdings" pitchFamily="2" charset="2"/>
              <a:buChar char="§"/>
            </a:pPr>
            <a:r>
              <a:rPr lang="ar-SA" baseline="0" dirty="0" smtClean="0">
                <a:latin typeface="Times New Roman" pitchFamily="18" charset="0"/>
                <a:cs typeface="Times New Roman" pitchFamily="18" charset="0"/>
              </a:rPr>
              <a:t>وجود</a:t>
            </a:r>
            <a:r>
              <a:rPr lang="ar-SA" dirty="0" smtClean="0">
                <a:latin typeface="Times New Roman" pitchFamily="18" charset="0"/>
                <a:cs typeface="Times New Roman" pitchFamily="18" charset="0"/>
              </a:rPr>
              <a:t> آلية سريعة ومرنة لحسم المنازعات التجارية تتمثل في </a:t>
            </a:r>
            <a:r>
              <a:rPr lang="ar-SA" b="1" u="sng" dirty="0" smtClean="0">
                <a:solidFill>
                  <a:schemeClr val="accent1">
                    <a:lumMod val="75000"/>
                  </a:schemeClr>
                </a:solidFill>
                <a:latin typeface="Times New Roman" pitchFamily="18" charset="0"/>
                <a:cs typeface="Times New Roman" pitchFamily="18" charset="0"/>
              </a:rPr>
              <a:t>التحكيم</a:t>
            </a:r>
            <a:r>
              <a:rPr lang="ar-SA" dirty="0" smtClean="0">
                <a:latin typeface="Times New Roman" pitchFamily="18" charset="0"/>
                <a:cs typeface="Times New Roman" pitchFamily="18" charset="0"/>
              </a:rPr>
              <a:t> الذي يتميز بـ (سرعة حسم النزاع التجاري-السرية- المرونة في اختيار القانون الذي يحكم النزاع- عدم قابلية الأحكام للطعن- تقليل التكاليف )</a:t>
            </a:r>
          </a:p>
          <a:p>
            <a:pPr marL="274320" marR="0" lvl="0" indent="-274320" algn="r" defTabSz="914400" rtl="1" eaLnBrk="1" fontAlgn="auto" latinLnBrk="0" hangingPunct="1">
              <a:lnSpc>
                <a:spcPct val="100000"/>
              </a:lnSpc>
              <a:spcBef>
                <a:spcPts val="600"/>
              </a:spcBef>
              <a:spcAft>
                <a:spcPts val="0"/>
              </a:spcAft>
              <a:buClr>
                <a:schemeClr val="tx2"/>
              </a:buClr>
              <a:buSzPct val="73000"/>
              <a:tabLst/>
              <a:defRPr/>
            </a:pPr>
            <a:endParaRPr kumimoji="0" lang="ar-SA"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kumimoji="0" lang="ar-SA"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0" y="457200"/>
            <a:ext cx="8229600" cy="2743200"/>
          </a:xfrm>
          <a:prstGeom prst="rect">
            <a:avLst/>
          </a:prstGeom>
        </p:spPr>
        <p:txBody>
          <a:bodyPr vert="horz">
            <a:normAutofit lnSpcReduction="10000"/>
          </a:bodyPr>
          <a:lstStyle/>
          <a:p>
            <a:pPr marL="731520" lvl="1" indent="-274320" algn="r" rtl="1">
              <a:spcBef>
                <a:spcPts val="600"/>
              </a:spcBef>
              <a:buClr>
                <a:schemeClr val="tx2"/>
              </a:buClr>
              <a:buSzPct val="73000"/>
              <a:buFont typeface="Wingdings" pitchFamily="2" charset="2"/>
              <a:buChar char="§"/>
            </a:pPr>
            <a:r>
              <a:rPr lang="ar-SA" noProof="0" dirty="0" smtClean="0">
                <a:latin typeface="Times New Roman" pitchFamily="18" charset="0"/>
                <a:cs typeface="Times New Roman" pitchFamily="18" charset="0"/>
              </a:rPr>
              <a:t>جواز اثبات المعاملات التجارية بكافة طرق الاثبات مثل شهادة الشهود والقرائن والدفاتر التجارية والمراسلات والبرقيات </a:t>
            </a:r>
          </a:p>
          <a:p>
            <a:pPr marL="731520" lvl="1" indent="-274320" algn="r" rtl="1">
              <a:spcBef>
                <a:spcPts val="600"/>
              </a:spcBef>
              <a:buClr>
                <a:schemeClr val="tx2"/>
              </a:buClr>
              <a:buSzPct val="73000"/>
              <a:buFont typeface="Wingdings" pitchFamily="2" charset="2"/>
              <a:buChar char="§"/>
            </a:pPr>
            <a:r>
              <a:rPr kumimoji="0" lang="ar-SA" b="0" i="0" u="none" strike="noStrike" kern="1200" cap="none" spc="0" normalizeH="0" baseline="0" dirty="0" smtClean="0">
                <a:ln>
                  <a:noFill/>
                </a:ln>
                <a:solidFill>
                  <a:schemeClr val="tx1"/>
                </a:solidFill>
                <a:effectLst/>
                <a:uLnTx/>
                <a:uFillTx/>
                <a:latin typeface="Times New Roman" pitchFamily="18" charset="0"/>
                <a:ea typeface="+mn-ea"/>
                <a:cs typeface="Times New Roman" pitchFamily="18" charset="0"/>
              </a:rPr>
              <a:t>تضامن</a:t>
            </a:r>
            <a:r>
              <a:rPr kumimoji="0" lang="ar-SA" b="0" i="0" u="none" strike="noStrike" kern="1200" cap="none" spc="0" normalizeH="0" dirty="0" smtClean="0">
                <a:ln>
                  <a:noFill/>
                </a:ln>
                <a:solidFill>
                  <a:schemeClr val="tx1"/>
                </a:solidFill>
                <a:effectLst/>
                <a:uLnTx/>
                <a:uFillTx/>
                <a:latin typeface="Times New Roman" pitchFamily="18" charset="0"/>
                <a:ea typeface="+mn-ea"/>
                <a:cs typeface="Times New Roman" pitchFamily="18" charset="0"/>
              </a:rPr>
              <a:t> الموقعين على الورقة التجارية ،ومسئولية الشركاء بالتضامن في جميع اموالهم عن ديون الشركة</a:t>
            </a:r>
          </a:p>
          <a:p>
            <a:pPr marL="731520" lvl="1" indent="-274320" algn="r" rtl="1">
              <a:spcBef>
                <a:spcPts val="600"/>
              </a:spcBef>
              <a:buClr>
                <a:schemeClr val="tx2"/>
              </a:buClr>
              <a:buSzPct val="73000"/>
              <a:buFont typeface="Wingdings" pitchFamily="2" charset="2"/>
              <a:buChar char="§"/>
            </a:pPr>
            <a:r>
              <a:rPr lang="ar-SA" baseline="0" noProof="0" dirty="0" smtClean="0">
                <a:latin typeface="Times New Roman" pitchFamily="18" charset="0"/>
                <a:cs typeface="Times New Roman" pitchFamily="18" charset="0"/>
              </a:rPr>
              <a:t>الإفلاس،</a:t>
            </a:r>
            <a:r>
              <a:rPr lang="ar-SA" noProof="0" dirty="0" smtClean="0">
                <a:latin typeface="Times New Roman" pitchFamily="18" charset="0"/>
                <a:cs typeface="Times New Roman" pitchFamily="18" charset="0"/>
              </a:rPr>
              <a:t> وعدم جواز منح مهلة قضائية للسداد في الديون التجارية لأهمية الوفاء في المواعيد المحددة في التعاملات التجارية</a:t>
            </a:r>
          </a:p>
          <a:p>
            <a:pPr marL="731520" lvl="1" indent="-274320" algn="r" rtl="1">
              <a:spcBef>
                <a:spcPts val="600"/>
              </a:spcBef>
              <a:buClr>
                <a:schemeClr val="tx2"/>
              </a:buClr>
              <a:buSzPct val="73000"/>
              <a:buFont typeface="Wingdings" pitchFamily="2" charset="2"/>
              <a:buChar char="§"/>
            </a:pPr>
            <a:r>
              <a:rPr kumimoji="0" lang="ar-SA" b="0" i="0" u="none" strike="noStrike" kern="1200" cap="none" spc="0" normalizeH="0" baseline="0" dirty="0" smtClean="0">
                <a:ln>
                  <a:noFill/>
                </a:ln>
                <a:solidFill>
                  <a:schemeClr val="tx1"/>
                </a:solidFill>
                <a:effectLst/>
                <a:uLnTx/>
                <a:uFillTx/>
                <a:latin typeface="Times New Roman" pitchFamily="18" charset="0"/>
                <a:ea typeface="+mn-ea"/>
                <a:cs typeface="Times New Roman" pitchFamily="18" charset="0"/>
              </a:rPr>
              <a:t>سهولة الاجراءات</a:t>
            </a:r>
            <a:r>
              <a:rPr kumimoji="0" lang="ar-SA" b="0" i="0" u="none" strike="noStrike" kern="1200" cap="none" spc="0" normalizeH="0" dirty="0" smtClean="0">
                <a:ln>
                  <a:noFill/>
                </a:ln>
                <a:solidFill>
                  <a:schemeClr val="tx1"/>
                </a:solidFill>
                <a:effectLst/>
                <a:uLnTx/>
                <a:uFillTx/>
                <a:latin typeface="Times New Roman" pitchFamily="18" charset="0"/>
                <a:ea typeface="+mn-ea"/>
                <a:cs typeface="Times New Roman" pitchFamily="18" charset="0"/>
              </a:rPr>
              <a:t> المتعلقة  بإنذار المدين بدين تجاري حيث جرى العرف ان يقوم الدائن بارسال كتاب مسجل او برقية الى المدين يبلغه فيها بموعد سداد الالتزام </a:t>
            </a:r>
          </a:p>
          <a:p>
            <a:pPr marL="731520" lvl="1" indent="-274320" algn="r" rtl="1">
              <a:spcBef>
                <a:spcPts val="600"/>
              </a:spcBef>
              <a:buClr>
                <a:schemeClr val="tx2"/>
              </a:buClr>
              <a:buSzPct val="73000"/>
              <a:buFont typeface="Wingdings" pitchFamily="2" charset="2"/>
              <a:buChar char="§"/>
            </a:pPr>
            <a:r>
              <a:rPr lang="ar-SA" baseline="0" noProof="0" dirty="0" smtClean="0">
                <a:latin typeface="Times New Roman" pitchFamily="18" charset="0"/>
                <a:cs typeface="Times New Roman" pitchFamily="18" charset="0"/>
              </a:rPr>
              <a:t>الأحكام</a:t>
            </a:r>
            <a:r>
              <a:rPr lang="ar-SA" noProof="0" dirty="0" smtClean="0">
                <a:latin typeface="Times New Roman" pitchFamily="18" charset="0"/>
                <a:cs typeface="Times New Roman" pitchFamily="18" charset="0"/>
              </a:rPr>
              <a:t> الصادرة في القضايا التجارية تكون نهائية غير قابلة للطعن فيها </a:t>
            </a:r>
            <a:endParaRPr kumimoji="0" lang="ar-SA"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kumimoji="0" lang="ar-SA"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12" name="Content Placeholder 2"/>
          <p:cNvSpPr txBox="1">
            <a:spLocks/>
          </p:cNvSpPr>
          <p:nvPr/>
        </p:nvSpPr>
        <p:spPr>
          <a:xfrm>
            <a:off x="0" y="3200400"/>
            <a:ext cx="8229600" cy="3657600"/>
          </a:xfrm>
          <a:prstGeom prst="rect">
            <a:avLst/>
          </a:prstGeom>
        </p:spPr>
        <p:txBody>
          <a:bodyPr vert="horz">
            <a:normAutofit/>
          </a:bodyPr>
          <a:lstStyle/>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startAt="2"/>
              <a:tabLst/>
              <a:defRPr/>
            </a:pPr>
            <a:r>
              <a:rPr lang="ar-SA" sz="2200" b="1" dirty="0" smtClean="0">
                <a:latin typeface="Times New Roman" pitchFamily="18" charset="0"/>
                <a:cs typeface="Times New Roman" pitchFamily="18" charset="0"/>
              </a:rPr>
              <a:t> الائتمان </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lang="ar-SA" dirty="0" smtClean="0">
                <a:latin typeface="Times New Roman" pitchFamily="18" charset="0"/>
                <a:cs typeface="Times New Roman" pitchFamily="18" charset="0"/>
              </a:rPr>
              <a:t>تتم معظم العمليات التجارية بأجل أو دين فتاجر التجزئة يشتري البضاعة بأجل من تاجر الجملة والأخير يشتري البضاعة بأجل من المنتج لذلك ينبغي على المدينون بديون تجارية احترام التزاماتهم والوفاء بالآجال المتفق عليها والا أدى ذلك لخلل في المعاملات التجارية </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kumimoji="0" lang="ar-SA"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من</a:t>
            </a:r>
            <a:r>
              <a:rPr kumimoji="0" lang="ar-SA" sz="18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أهم القواعد التي تدعم الائتمان: نظام الافلاس، افتراض التضامن بالديون التجارية ، الضمانات الممنوحة لحامل الورقة التجارية </a:t>
            </a:r>
            <a:endParaRPr kumimoji="0" lang="ar-SA"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kumimoji="0" lang="ar-SA"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39000" cy="1143000"/>
          </a:xfrm>
        </p:spPr>
        <p:txBody>
          <a:bodyPr/>
          <a:lstStyle/>
          <a:p>
            <a:pPr algn="ctr" rtl="1"/>
            <a:r>
              <a:rPr lang="ar-SA" dirty="0" smtClean="0">
                <a:latin typeface="Times New Roman" pitchFamily="18" charset="0"/>
                <a:cs typeface="Times New Roman" pitchFamily="18" charset="0"/>
              </a:rPr>
              <a:t>نطاق القانون التجاري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914400"/>
            <a:ext cx="7696200" cy="5562600"/>
          </a:xfrm>
        </p:spPr>
        <p:txBody>
          <a:bodyPr>
            <a:normAutofit fontScale="77500" lnSpcReduction="20000"/>
          </a:bodyPr>
          <a:lstStyle/>
          <a:p>
            <a:pPr algn="r" rtl="1"/>
            <a:r>
              <a:rPr lang="ar-SA" dirty="0" smtClean="0">
                <a:solidFill>
                  <a:srgbClr val="0070C0"/>
                </a:solidFill>
                <a:latin typeface="Times New Roman" pitchFamily="18" charset="0"/>
                <a:cs typeface="Times New Roman" pitchFamily="18" charset="0"/>
              </a:rPr>
              <a:t>النظرية الشخصية أو الذاتية </a:t>
            </a:r>
            <a:r>
              <a:rPr lang="en-US" dirty="0" smtClean="0">
                <a:solidFill>
                  <a:srgbClr val="0070C0"/>
                </a:solidFill>
                <a:latin typeface="Times New Roman" pitchFamily="18" charset="0"/>
                <a:cs typeface="Times New Roman" pitchFamily="18" charset="0"/>
              </a:rPr>
              <a:t>Subjective Theory</a:t>
            </a:r>
            <a:endParaRPr lang="ar-SA" dirty="0" smtClean="0">
              <a:solidFill>
                <a:srgbClr val="0070C0"/>
              </a:solidFill>
              <a:latin typeface="Times New Roman" pitchFamily="18" charset="0"/>
              <a:cs typeface="Times New Roman" pitchFamily="18" charset="0"/>
            </a:endParaRPr>
          </a:p>
          <a:p>
            <a:pPr lvl="1" algn="r" rtl="1"/>
            <a:r>
              <a:rPr lang="ar-SA" dirty="0" smtClean="0">
                <a:latin typeface="Times New Roman" pitchFamily="18" charset="0"/>
                <a:cs typeface="Times New Roman" pitchFamily="18" charset="0"/>
              </a:rPr>
              <a:t>تشترط احتراف التجارة لتطبيق القانون التجاري ، بحيث لاينطبق الا على من يحترفون القيام بعمل من الأعمال التي تعد وفقاً للقانون تجارية </a:t>
            </a:r>
          </a:p>
          <a:p>
            <a:pPr lvl="1" algn="r" rtl="1"/>
            <a:r>
              <a:rPr lang="ar-SA" dirty="0" smtClean="0">
                <a:latin typeface="Times New Roman" pitchFamily="18" charset="0"/>
                <a:cs typeface="Times New Roman" pitchFamily="18" charset="0"/>
              </a:rPr>
              <a:t>عيوبها :</a:t>
            </a:r>
          </a:p>
          <a:p>
            <a:pPr marL="749808" lvl="1" indent="-457200" algn="r" rtl="1">
              <a:buFont typeface="+mj-lt"/>
              <a:buAutoNum type="arabicPeriod"/>
            </a:pPr>
            <a:r>
              <a:rPr lang="ar-SA" dirty="0" smtClean="0">
                <a:latin typeface="Times New Roman" pitchFamily="18" charset="0"/>
                <a:cs typeface="Times New Roman" pitchFamily="18" charset="0"/>
              </a:rPr>
              <a:t>تسلتزم تحديد المهن التجارية في قائمة بحيث اذا احترف التاجر احدها يعد تاجراً ويخضع لاحكام القانون التجاري .وهذا يعد صعبا ً بسبب تعدد الحرف التجارية وعدم امكانية حصرها نتيجة للتطور المستمر للتجارة</a:t>
            </a:r>
          </a:p>
          <a:p>
            <a:pPr marL="749808" lvl="1" indent="-457200" algn="r" rtl="1">
              <a:buFont typeface="+mj-lt"/>
              <a:buAutoNum type="arabicPeriod"/>
            </a:pPr>
            <a:r>
              <a:rPr lang="ar-SA" dirty="0" smtClean="0">
                <a:latin typeface="Times New Roman" pitchFamily="18" charset="0"/>
                <a:cs typeface="Times New Roman" pitchFamily="18" charset="0"/>
              </a:rPr>
              <a:t>عدم تمتع الاشخاص الذين يمارسون نشاطا تجاريا لايصل لحد الاحتراف من مزايا القانون التجاري </a:t>
            </a:r>
          </a:p>
          <a:p>
            <a:pPr marL="749808" lvl="1" indent="-457200" algn="r" rtl="1">
              <a:buFont typeface="+mj-lt"/>
              <a:buAutoNum type="arabicPeriod"/>
            </a:pPr>
            <a:r>
              <a:rPr lang="ar-SA" dirty="0" smtClean="0">
                <a:latin typeface="Times New Roman" pitchFamily="18" charset="0"/>
                <a:cs typeface="Times New Roman" pitchFamily="18" charset="0"/>
              </a:rPr>
              <a:t>تسلتزم البحث عن معيار لتمييز التاجر عن غير التاجر لأن معيار الاحتراف معقد وغير واضح</a:t>
            </a:r>
          </a:p>
          <a:p>
            <a:pPr marL="749808" lvl="1" indent="-457200" algn="r" rtl="1">
              <a:buFont typeface="+mj-lt"/>
              <a:buAutoNum type="arabicPeriod"/>
            </a:pPr>
            <a:r>
              <a:rPr lang="ar-SA" dirty="0" smtClean="0">
                <a:latin typeface="Times New Roman" pitchFamily="18" charset="0"/>
                <a:cs typeface="Times New Roman" pitchFamily="18" charset="0"/>
              </a:rPr>
              <a:t>خضوع كافة أعمال التاجر لأحكام القانون التجاري بما فيها اعماله المدنية وهذا غير منطقي لأن التاجر يقوم في حياته اليومية ببعض الأعمال المدنية كالسفر والزواج والاقتراض لغرض شخصي وهي أعمال مدنية بالنسبة له ولاترتبط بتجارته </a:t>
            </a:r>
            <a:endParaRPr lang="en-US" dirty="0" smtClean="0">
              <a:latin typeface="Times New Roman" pitchFamily="18" charset="0"/>
              <a:cs typeface="Times New Roman" pitchFamily="18" charset="0"/>
            </a:endParaRPr>
          </a:p>
          <a:p>
            <a:pPr algn="r" rtl="1">
              <a:buNone/>
            </a:pPr>
            <a:endParaRPr lang="ar-SA" dirty="0" smtClean="0">
              <a:solidFill>
                <a:srgbClr val="0070C0"/>
              </a:solidFill>
              <a:latin typeface="Times New Roman" pitchFamily="18" charset="0"/>
              <a:cs typeface="Times New Roman" pitchFamily="18" charset="0"/>
            </a:endParaRPr>
          </a:p>
          <a:p>
            <a:pPr algn="r" rtl="1"/>
            <a:r>
              <a:rPr lang="ar-SA" dirty="0" smtClean="0">
                <a:solidFill>
                  <a:srgbClr val="0070C0"/>
                </a:solidFill>
                <a:latin typeface="Times New Roman" pitchFamily="18" charset="0"/>
                <a:cs typeface="Times New Roman" pitchFamily="18" charset="0"/>
              </a:rPr>
              <a:t>النظرية المادية أو الموضوعية </a:t>
            </a:r>
            <a:r>
              <a:rPr lang="en-US" dirty="0" smtClean="0">
                <a:solidFill>
                  <a:srgbClr val="0070C0"/>
                </a:solidFill>
                <a:latin typeface="Times New Roman" pitchFamily="18" charset="0"/>
                <a:cs typeface="Times New Roman" pitchFamily="18" charset="0"/>
              </a:rPr>
              <a:t>Objective Theory </a:t>
            </a:r>
          </a:p>
          <a:p>
            <a:pPr lvl="1" algn="r" rtl="1"/>
            <a:r>
              <a:rPr lang="ar-SA" dirty="0" smtClean="0">
                <a:latin typeface="Times New Roman" pitchFamily="18" charset="0"/>
                <a:cs typeface="Times New Roman" pitchFamily="18" charset="0"/>
              </a:rPr>
              <a:t>تحديد الأعمال التجارية تحدد لنا مجال تطبيق أحكام القانون التجاري بغض النظر عن من يؤدي هذه الأعمال (سواء كان محترف للأعمال التجارية أم لا) </a:t>
            </a:r>
          </a:p>
          <a:p>
            <a:pPr marL="749808" lvl="1" indent="-457200" algn="r" rtl="1"/>
            <a:r>
              <a:rPr lang="ar-SA" dirty="0" smtClean="0">
                <a:latin typeface="Times New Roman" pitchFamily="18" charset="0"/>
                <a:cs typeface="Times New Roman" pitchFamily="18" charset="0"/>
              </a:rPr>
              <a:t>عيوبها : </a:t>
            </a:r>
          </a:p>
          <a:p>
            <a:pPr marL="749808" lvl="1" indent="-457200" algn="r" rtl="1">
              <a:buFont typeface="+mj-lt"/>
              <a:buAutoNum type="arabicPeriod"/>
            </a:pPr>
            <a:r>
              <a:rPr lang="ar-SA" dirty="0" smtClean="0">
                <a:latin typeface="Times New Roman" pitchFamily="18" charset="0"/>
                <a:cs typeface="Times New Roman" pitchFamily="18" charset="0"/>
              </a:rPr>
              <a:t>تتطلب حصر الأعمال التجارية لتفادي صعوبة ايجاد تعريف جامع للأعمال التجارية .والحصر يتنافى مع تطور الأعمال التجارية وتجددها باستمرار حيث ان الحصر يؤدي الى ان الأعمال التجارية التي تنشأ بعد وضع القائمة  لن يطبق عليها القانون التجاري</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0" y="0"/>
            <a:ext cx="7239000" cy="1143000"/>
          </a:xfrm>
          <a:prstGeom prst="rect">
            <a:avLst/>
          </a:prstGeom>
        </p:spPr>
        <p:txBody>
          <a:bodyPr vert="horz" lIns="45720" tIns="0" rIns="45720" bIns="0" anchor="b" anchorCtr="0">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ar-SA" sz="3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Times New Roman" pitchFamily="18" charset="0"/>
                <a:ea typeface="+mj-ea"/>
                <a:cs typeface="Times New Roman" pitchFamily="18" charset="0"/>
              </a:rPr>
              <a:t>موقف القانون التجاري السعودي </a:t>
            </a:r>
            <a:endParaRPr kumimoji="0" lang="en-US"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5" name="TextBox 4"/>
          <p:cNvSpPr txBox="1"/>
          <p:nvPr/>
        </p:nvSpPr>
        <p:spPr>
          <a:xfrm>
            <a:off x="381000" y="1447800"/>
            <a:ext cx="7391400" cy="2585323"/>
          </a:xfrm>
          <a:prstGeom prst="rect">
            <a:avLst/>
          </a:prstGeom>
          <a:noFill/>
        </p:spPr>
        <p:txBody>
          <a:bodyPr wrap="square" rtlCol="0">
            <a:spAutoFit/>
          </a:bodyPr>
          <a:lstStyle/>
          <a:p>
            <a:pPr algn="r" rtl="1">
              <a:buFont typeface="Wingdings" pitchFamily="2" charset="2"/>
              <a:buChar char="v"/>
            </a:pPr>
            <a:r>
              <a:rPr lang="ar-SA" dirty="0" smtClean="0">
                <a:latin typeface="Times New Roman" pitchFamily="18" charset="0"/>
                <a:cs typeface="Times New Roman" pitchFamily="18" charset="0"/>
              </a:rPr>
              <a:t> أخذ القانون التجاري السعودي (نظام المحكمة التجارية) بالنظرية الشخصية والموضوعية</a:t>
            </a:r>
          </a:p>
          <a:p>
            <a:pPr algn="r" rtl="1">
              <a:buFont typeface="Wingdings" pitchFamily="2" charset="2"/>
              <a:buChar char="v"/>
            </a:pPr>
            <a:r>
              <a:rPr lang="ar-SA" dirty="0" smtClean="0">
                <a:latin typeface="Times New Roman" pitchFamily="18" charset="0"/>
                <a:cs typeface="Times New Roman" pitchFamily="18" charset="0"/>
              </a:rPr>
              <a:t>يتضح تأثره بالنظرية الموضوعية في انه اعتبر بعض الأعمال تجارية ولو قامت لمرة واحدة وبغض النظرعن صفة القائم بها تاجر أو غير تاجر.مثل شراء المنقولات لأجل بيعها </a:t>
            </a:r>
          </a:p>
          <a:p>
            <a:pPr algn="r" rtl="1">
              <a:buFont typeface="Wingdings" pitchFamily="2" charset="2"/>
              <a:buChar char="v"/>
            </a:pPr>
            <a:r>
              <a:rPr lang="ar-SA" dirty="0" smtClean="0">
                <a:latin typeface="Times New Roman" pitchFamily="18" charset="0"/>
                <a:cs typeface="Times New Roman" pitchFamily="18" charset="0"/>
              </a:rPr>
              <a:t>ويتضح تأثره بالنظرية الشخصية للأسباب التالية:</a:t>
            </a:r>
          </a:p>
          <a:p>
            <a:pPr lvl="1" algn="r" rtl="1">
              <a:buFont typeface="Arial" pitchFamily="34" charset="0"/>
              <a:buChar char="•"/>
            </a:pPr>
            <a:r>
              <a:rPr lang="ar-SA" dirty="0" smtClean="0">
                <a:latin typeface="Times New Roman" pitchFamily="18" charset="0"/>
                <a:cs typeface="Times New Roman" pitchFamily="18" charset="0"/>
              </a:rPr>
              <a:t>عرف التاجر بأنه ”كل من اشتغل بالمعاملات التجارية واتخذها مهنة له ” .كما أنه نص على الأعمال التي لاتعتبر تجارية الا اذا تمت على سبيل الاحتراف اي اتخذت شكل مقاولة أو مشروع وهو مايستلزم ان يكون القائم بها تاجراً مثل مقاولة التوريد </a:t>
            </a:r>
          </a:p>
          <a:p>
            <a:pPr lvl="1" algn="r" rtl="1">
              <a:buFont typeface="Arial" pitchFamily="34" charset="0"/>
              <a:buChar char="•"/>
            </a:pPr>
            <a:r>
              <a:rPr lang="ar-SA" dirty="0" smtClean="0">
                <a:latin typeface="Times New Roman" pitchFamily="18" charset="0"/>
                <a:cs typeface="Times New Roman" pitchFamily="18" charset="0"/>
              </a:rPr>
              <a:t>نص على تجارية جميع العقود والتعهدات الحاصلة بين التجار </a:t>
            </a:r>
          </a:p>
          <a:p>
            <a:pPr lvl="1" algn="r" rtl="1">
              <a:buFont typeface="Arial" pitchFamily="34" charset="0"/>
              <a:buChar char="•"/>
            </a:pPr>
            <a:r>
              <a:rPr lang="ar-SA" dirty="0" smtClean="0">
                <a:latin typeface="Times New Roman" pitchFamily="18" charset="0"/>
                <a:cs typeface="Times New Roman" pitchFamily="18" charset="0"/>
              </a:rPr>
              <a:t>نص على الالتزامات التي تقع على عاتق التجار وحدهم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dirty="0" smtClean="0">
                <a:latin typeface="Times New Roman" pitchFamily="18" charset="0"/>
                <a:cs typeface="Times New Roman" pitchFamily="18" charset="0"/>
              </a:rPr>
              <a:t>ظهور القانون التجاري السعودي  </a:t>
            </a:r>
            <a:endParaRPr lang="en-US" dirty="0">
              <a:latin typeface="Times New Roman" pitchFamily="18" charset="0"/>
              <a:cs typeface="Times New Roman" pitchFamily="18" charset="0"/>
            </a:endParaRPr>
          </a:p>
        </p:txBody>
      </p:sp>
      <p:sp>
        <p:nvSpPr>
          <p:cNvPr id="5" name="Content Placeholder 2"/>
          <p:cNvSpPr>
            <a:spLocks noGrp="1"/>
          </p:cNvSpPr>
          <p:nvPr>
            <p:ph idx="1"/>
          </p:nvPr>
        </p:nvSpPr>
        <p:spPr>
          <a:xfrm>
            <a:off x="457200" y="1609416"/>
            <a:ext cx="7239000" cy="4846320"/>
          </a:xfrm>
          <a:prstGeom prst="rect">
            <a:avLst/>
          </a:prstGeom>
        </p:spPr>
        <p:txBody>
          <a:bodyPr>
            <a:normAutofit/>
          </a:bodyPr>
          <a:lstStyle/>
          <a:p>
            <a:pPr marL="0" indent="0" algn="r" rtl="1">
              <a:spcBef>
                <a:spcPts val="0"/>
              </a:spcBef>
              <a:buClrTx/>
              <a:buSzTx/>
            </a:pPr>
            <a:r>
              <a:rPr kumimoji="0" lang="ar-SA" sz="1800" b="0"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 الشريعة الاسلامية هي</a:t>
            </a:r>
            <a:r>
              <a:rPr kumimoji="0" lang="ar-SA" sz="1800" b="0" i="0" u="none" strike="noStrike" kern="0" cap="none" spc="0" normalizeH="0" noProof="0" dirty="0" smtClean="0">
                <a:ln>
                  <a:noFill/>
                </a:ln>
                <a:solidFill>
                  <a:sysClr val="windowText" lastClr="000000"/>
                </a:solidFill>
                <a:effectLst/>
                <a:uLnTx/>
                <a:uFillTx/>
                <a:latin typeface="Times New Roman" pitchFamily="18" charset="0"/>
                <a:cs typeface="Times New Roman" pitchFamily="18" charset="0"/>
              </a:rPr>
              <a:t> القانون العام الذي ينطبق على جميع روابط الأفراد بالمجتمع في المملكة العربية السعودية،لكن لا تتضمن الشريعة احكاما تفصيلية خاصة بالأعمال التجارية والتجار لذلك وضعت أنظمة خاصة تحكم المعاملات التجارية وانشيء قضاء خاص بالمنازعات التجارية </a:t>
            </a:r>
          </a:p>
          <a:p>
            <a:pPr marL="0" indent="0" algn="r" rtl="1">
              <a:spcBef>
                <a:spcPts val="0"/>
              </a:spcBef>
              <a:buClrTx/>
              <a:buSzTx/>
            </a:pPr>
            <a:r>
              <a:rPr lang="ar-SA" sz="1800" kern="0" baseline="0" dirty="0" smtClean="0">
                <a:solidFill>
                  <a:sysClr val="windowText" lastClr="000000"/>
                </a:solidFill>
                <a:latin typeface="Times New Roman" pitchFamily="18" charset="0"/>
                <a:cs typeface="Times New Roman" pitchFamily="18" charset="0"/>
              </a:rPr>
              <a:t>نظام</a:t>
            </a:r>
            <a:r>
              <a:rPr lang="ar-SA" sz="1800" kern="0" dirty="0" smtClean="0">
                <a:solidFill>
                  <a:sysClr val="windowText" lastClr="000000"/>
                </a:solidFill>
                <a:latin typeface="Times New Roman" pitchFamily="18" charset="0"/>
                <a:cs typeface="Times New Roman" pitchFamily="18" charset="0"/>
              </a:rPr>
              <a:t> المحكمة التجارية الصادر عام 1350 هـ أول نظام تجاري يصدر بالمملكة ، اقتبس من أنظمة الدول الأخرى مع استبعاد مايتعارض مع احكام الشرع الحنيف </a:t>
            </a:r>
          </a:p>
          <a:p>
            <a:pPr marL="0" indent="0" algn="r" rtl="1">
              <a:spcBef>
                <a:spcPts val="0"/>
              </a:spcBef>
              <a:buClrTx/>
              <a:buSzTx/>
            </a:pPr>
            <a:r>
              <a:rPr kumimoji="0" lang="ar-SA" sz="1800" b="0"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صدر نظام الأوراق التجارية عام 1383 هـ استمدت احكامه من القواعد الدولية الموحدة التي وضعتها معاهدة جنيف</a:t>
            </a:r>
            <a:r>
              <a:rPr kumimoji="0" lang="ar-SA" sz="1800" b="0" i="0" u="none" strike="noStrike" kern="0" cap="none" spc="0" normalizeH="0" noProof="0" dirty="0" smtClean="0">
                <a:ln>
                  <a:noFill/>
                </a:ln>
                <a:solidFill>
                  <a:sysClr val="windowText" lastClr="000000"/>
                </a:solidFill>
                <a:effectLst/>
                <a:uLnTx/>
                <a:uFillTx/>
                <a:latin typeface="Times New Roman" pitchFamily="18" charset="0"/>
                <a:cs typeface="Times New Roman" pitchFamily="18" charset="0"/>
              </a:rPr>
              <a:t> الدولية مع بعض التعديلات </a:t>
            </a:r>
            <a:r>
              <a:rPr lang="ar-SA" sz="1800" kern="0" dirty="0" smtClean="0">
                <a:solidFill>
                  <a:sysClr val="windowText" lastClr="000000"/>
                </a:solidFill>
                <a:latin typeface="Times New Roman" pitchFamily="18" charset="0"/>
                <a:cs typeface="Times New Roman" pitchFamily="18" charset="0"/>
              </a:rPr>
              <a:t>واستبعاد مايتعارض مع احكام الشرع الحنيف</a:t>
            </a:r>
          </a:p>
          <a:p>
            <a:pPr marL="0" indent="0" algn="r" rtl="1">
              <a:spcBef>
                <a:spcPts val="0"/>
              </a:spcBef>
              <a:buClrTx/>
              <a:buSzTx/>
            </a:pPr>
            <a:r>
              <a:rPr lang="ar-SA" sz="1800" kern="0" dirty="0" smtClean="0">
                <a:solidFill>
                  <a:sysClr val="windowText" lastClr="000000"/>
                </a:solidFill>
                <a:latin typeface="Times New Roman" pitchFamily="18" charset="0"/>
                <a:cs typeface="Times New Roman" pitchFamily="18" charset="0"/>
              </a:rPr>
              <a:t>صدر نظام الشركات عام 1385 هـ وتم تعديله بعدة مراسم ملكية </a:t>
            </a:r>
          </a:p>
          <a:p>
            <a:pPr marL="0" indent="0" algn="r" rtl="1">
              <a:spcBef>
                <a:spcPts val="0"/>
              </a:spcBef>
              <a:buClrTx/>
              <a:buSzTx/>
            </a:pPr>
            <a:r>
              <a:rPr lang="ar-SA" sz="1800" kern="0" dirty="0" smtClean="0">
                <a:solidFill>
                  <a:sysClr val="windowText" lastClr="000000"/>
                </a:solidFill>
                <a:latin typeface="Times New Roman" pitchFamily="18" charset="0"/>
                <a:cs typeface="Times New Roman" pitchFamily="18" charset="0"/>
              </a:rPr>
              <a:t>ظهور عدة تشريعات لسد العجز في نظام المحكمة التجارية الصادر عام 1350 هـ عن ملاحقة التطور الاقتصادي والتجاري</a:t>
            </a:r>
            <a:endParaRPr kumimoji="0" lang="en-US" sz="1800"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2222</TotalTime>
  <Words>2626</Words>
  <Application>Microsoft Office PowerPoint</Application>
  <PresentationFormat>On-screen Show (4:3)</PresentationFormat>
  <Paragraphs>224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Opulent</vt:lpstr>
      <vt:lpstr>القانون التجاري   </vt:lpstr>
      <vt:lpstr>Slide 2</vt:lpstr>
      <vt:lpstr>مقدمة تعريف القانون التجاري   </vt:lpstr>
      <vt:lpstr>  علاقة القانون التجاري بالقوانين الأخرى:  </vt:lpstr>
      <vt:lpstr>Slide 5</vt:lpstr>
      <vt:lpstr>Slide 6</vt:lpstr>
      <vt:lpstr>نطاق القانون التجاري </vt:lpstr>
      <vt:lpstr>Slide 8</vt:lpstr>
      <vt:lpstr>ظهور القانون التجاري السعودي  </vt:lpstr>
      <vt:lpstr>Slide 10</vt:lpstr>
      <vt:lpstr>Slide 11</vt:lpstr>
      <vt:lpstr>Slide 12</vt:lpstr>
      <vt:lpstr>Slide 13</vt:lpstr>
      <vt:lpstr>Slide 14</vt:lpstr>
      <vt:lpstr>الباب الأول  نظرية الأعمال التجارية </vt:lpstr>
      <vt:lpstr>Slide 16</vt:lpstr>
      <vt:lpstr>الأنواع المختلفة للأعمال التجارية</vt:lpstr>
      <vt:lpstr>Slide 18</vt:lpstr>
      <vt:lpstr>الشراء لأجل البيع </vt:lpstr>
      <vt:lpstr>الأوراق التجارية </vt:lpstr>
      <vt:lpstr>Slide 21</vt:lpstr>
      <vt:lpstr>Slide 22</vt:lpstr>
      <vt:lpstr>عمليات البنوك </vt:lpstr>
      <vt:lpstr>السمسرة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الوجيز في النظام التجاري السعودي  </dc:title>
  <dc:creator>user</dc:creator>
  <cp:lastModifiedBy>user</cp:lastModifiedBy>
  <cp:revision>65</cp:revision>
  <dcterms:created xsi:type="dcterms:W3CDTF">2011-02-20T05:18:45Z</dcterms:created>
  <dcterms:modified xsi:type="dcterms:W3CDTF">2011-09-23T06:38:03Z</dcterms:modified>
</cp:coreProperties>
</file>