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8" r:id="rId2"/>
    <p:sldId id="279" r:id="rId3"/>
    <p:sldId id="293" r:id="rId4"/>
    <p:sldId id="280" r:id="rId5"/>
    <p:sldId id="282" r:id="rId6"/>
    <p:sldId id="283" r:id="rId7"/>
    <p:sldId id="284" r:id="rId8"/>
    <p:sldId id="286" r:id="rId9"/>
    <p:sldId id="287" r:id="rId10"/>
    <p:sldId id="288" r:id="rId11"/>
    <p:sldId id="289"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504" autoAdjust="0"/>
    <p:restoredTop sz="94660"/>
  </p:normalViewPr>
  <p:slideViewPr>
    <p:cSldViewPr>
      <p:cViewPr varScale="1">
        <p:scale>
          <a:sx n="68" d="100"/>
          <a:sy n="68" d="100"/>
        </p:scale>
        <p:origin x="-11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76599-E3E9-4A4F-A829-C71B376AEEA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1523CB5-3163-486C-9089-83584BA44604}">
      <dgm:prSet phldrT="[Text]"/>
      <dgm:spPr/>
      <dgm:t>
        <a:bodyPr/>
        <a:lstStyle/>
        <a:p>
          <a:r>
            <a:rPr lang="ar-SA" b="1" dirty="0" smtClean="0">
              <a:latin typeface="Times New Roman" pitchFamily="18" charset="0"/>
              <a:cs typeface="Times New Roman" pitchFamily="18" charset="0"/>
            </a:rPr>
            <a:t>أنواع  الأعمال التجارية </a:t>
          </a:r>
          <a:endParaRPr lang="en-US" b="1" dirty="0">
            <a:latin typeface="Times New Roman" pitchFamily="18" charset="0"/>
            <a:cs typeface="Times New Roman" pitchFamily="18" charset="0"/>
          </a:endParaRPr>
        </a:p>
      </dgm:t>
    </dgm:pt>
    <dgm:pt modelId="{0130B726-30EE-4E6F-A1B4-DEC852D925F3}" type="parTrans" cxnId="{7B7F2B9F-C432-45C5-A5BC-CDA41870B72B}">
      <dgm:prSet/>
      <dgm:spPr/>
      <dgm:t>
        <a:bodyPr/>
        <a:lstStyle/>
        <a:p>
          <a:endParaRPr lang="en-US" b="1">
            <a:latin typeface="Times New Roman" pitchFamily="18" charset="0"/>
            <a:cs typeface="Times New Roman" pitchFamily="18" charset="0"/>
          </a:endParaRPr>
        </a:p>
      </dgm:t>
    </dgm:pt>
    <dgm:pt modelId="{7C4BE0C4-3FEA-4D49-BFAA-2A8C749618A4}" type="sibTrans" cxnId="{7B7F2B9F-C432-45C5-A5BC-CDA41870B72B}">
      <dgm:prSet/>
      <dgm:spPr/>
      <dgm:t>
        <a:bodyPr/>
        <a:lstStyle/>
        <a:p>
          <a:endParaRPr lang="en-US" b="1">
            <a:latin typeface="Times New Roman" pitchFamily="18" charset="0"/>
            <a:cs typeface="Times New Roman" pitchFamily="18" charset="0"/>
          </a:endParaRPr>
        </a:p>
      </dgm:t>
    </dgm:pt>
    <dgm:pt modelId="{14B4E6D6-5D0C-41E1-85F0-020A5303E87C}">
      <dgm:prSet phldrT="[Text]"/>
      <dgm:spPr/>
      <dgm:t>
        <a:bodyPr/>
        <a:lstStyle/>
        <a:p>
          <a:r>
            <a:rPr lang="ar-SA" b="1" dirty="0" smtClean="0">
              <a:latin typeface="Times New Roman" pitchFamily="18" charset="0"/>
              <a:cs typeface="Times New Roman" pitchFamily="18" charset="0"/>
            </a:rPr>
            <a:t> الأعمال التجارية المختلطة</a:t>
          </a:r>
          <a:endParaRPr lang="en-US" b="1" dirty="0">
            <a:latin typeface="Times New Roman" pitchFamily="18" charset="0"/>
            <a:cs typeface="Times New Roman" pitchFamily="18" charset="0"/>
          </a:endParaRPr>
        </a:p>
      </dgm:t>
    </dgm:pt>
    <dgm:pt modelId="{E943ED14-DE1B-499A-895F-B29EFF1D68F3}" type="parTrans" cxnId="{01366DF5-E8E0-4CD3-AB20-89385F3A2B83}">
      <dgm:prSet/>
      <dgm:spPr/>
      <dgm:t>
        <a:bodyPr/>
        <a:lstStyle/>
        <a:p>
          <a:endParaRPr lang="en-US" b="1">
            <a:latin typeface="Times New Roman" pitchFamily="18" charset="0"/>
            <a:cs typeface="Times New Roman" pitchFamily="18" charset="0"/>
          </a:endParaRPr>
        </a:p>
      </dgm:t>
    </dgm:pt>
    <dgm:pt modelId="{3EC676AF-747C-4C89-8CBB-7925D42E92BC}" type="sibTrans" cxnId="{01366DF5-E8E0-4CD3-AB20-89385F3A2B83}">
      <dgm:prSet/>
      <dgm:spPr/>
      <dgm:t>
        <a:bodyPr/>
        <a:lstStyle/>
        <a:p>
          <a:endParaRPr lang="en-US" b="1">
            <a:latin typeface="Times New Roman" pitchFamily="18" charset="0"/>
            <a:cs typeface="Times New Roman" pitchFamily="18" charset="0"/>
          </a:endParaRPr>
        </a:p>
      </dgm:t>
    </dgm:pt>
    <dgm:pt modelId="{4071C75D-3DFE-4B5B-B8EB-2429756898BA}">
      <dgm:prSet phldrT="[Text]"/>
      <dgm:spPr/>
      <dgm:t>
        <a:bodyPr/>
        <a:lstStyle/>
        <a:p>
          <a:r>
            <a:rPr lang="ar-SA" b="1" dirty="0" smtClean="0">
              <a:latin typeface="Times New Roman" pitchFamily="18" charset="0"/>
              <a:cs typeface="Times New Roman" pitchFamily="18" charset="0"/>
            </a:rPr>
            <a:t> الأعمال التجارية بالتبعية</a:t>
          </a:r>
          <a:endParaRPr lang="en-US" b="1" dirty="0">
            <a:latin typeface="Times New Roman" pitchFamily="18" charset="0"/>
            <a:cs typeface="Times New Roman" pitchFamily="18" charset="0"/>
          </a:endParaRPr>
        </a:p>
      </dgm:t>
    </dgm:pt>
    <dgm:pt modelId="{206688A4-4012-4191-ABF1-CEC8A8A9EB4E}" type="sibTrans" cxnId="{01305855-FF7E-408B-AB03-EB90D01B7F79}">
      <dgm:prSet/>
      <dgm:spPr/>
      <dgm:t>
        <a:bodyPr/>
        <a:lstStyle/>
        <a:p>
          <a:endParaRPr lang="en-US" b="1">
            <a:latin typeface="Times New Roman" pitchFamily="18" charset="0"/>
            <a:cs typeface="Times New Roman" pitchFamily="18" charset="0"/>
          </a:endParaRPr>
        </a:p>
      </dgm:t>
    </dgm:pt>
    <dgm:pt modelId="{5F4F29F6-0DDE-4340-AB49-443BB17DE5BE}" type="parTrans" cxnId="{01305855-FF7E-408B-AB03-EB90D01B7F79}">
      <dgm:prSet/>
      <dgm:spPr/>
      <dgm:t>
        <a:bodyPr/>
        <a:lstStyle/>
        <a:p>
          <a:endParaRPr lang="en-US" b="1">
            <a:latin typeface="Times New Roman" pitchFamily="18" charset="0"/>
            <a:cs typeface="Times New Roman" pitchFamily="18" charset="0"/>
          </a:endParaRPr>
        </a:p>
      </dgm:t>
    </dgm:pt>
    <dgm:pt modelId="{8C5E5A39-FFCF-4FF5-863E-0632374BB421}">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الأعمال التجارية المنفردة</a:t>
          </a:r>
          <a:endParaRPr lang="en-US" b="1" dirty="0">
            <a:latin typeface="Times New Roman" pitchFamily="18" charset="0"/>
            <a:cs typeface="Times New Roman" pitchFamily="18" charset="0"/>
          </a:endParaRPr>
        </a:p>
      </dgm:t>
    </dgm:pt>
    <dgm:pt modelId="{E06BD7B0-0BC8-4EBC-9F4A-E7F3564907B0}" type="parTrans" cxnId="{952EE8D5-E557-4500-8D7D-2E9DC6FE9DAC}">
      <dgm:prSet/>
      <dgm:spPr/>
      <dgm:t>
        <a:bodyPr/>
        <a:lstStyle/>
        <a:p>
          <a:endParaRPr lang="en-US" b="1">
            <a:latin typeface="Times New Roman" pitchFamily="18" charset="0"/>
            <a:cs typeface="Times New Roman" pitchFamily="18" charset="0"/>
          </a:endParaRPr>
        </a:p>
      </dgm:t>
    </dgm:pt>
    <dgm:pt modelId="{F34B9A66-F6F4-476A-A236-B2F191A0F4D6}" type="sibTrans" cxnId="{952EE8D5-E557-4500-8D7D-2E9DC6FE9DAC}">
      <dgm:prSet/>
      <dgm:spPr/>
      <dgm:t>
        <a:bodyPr/>
        <a:lstStyle/>
        <a:p>
          <a:endParaRPr lang="en-US" b="1">
            <a:latin typeface="Times New Roman" pitchFamily="18" charset="0"/>
            <a:cs typeface="Times New Roman" pitchFamily="18" charset="0"/>
          </a:endParaRPr>
        </a:p>
      </dgm:t>
    </dgm:pt>
    <dgm:pt modelId="{500F28C3-224E-4369-9E01-99DED2A745AE}">
      <dgm:prSet/>
      <dgm:spPr/>
      <dgm:t>
        <a:bodyPr/>
        <a:lstStyle/>
        <a:p>
          <a:r>
            <a:rPr lang="ar-SA" b="1" dirty="0" smtClean="0">
              <a:latin typeface="Times New Roman" pitchFamily="18" charset="0"/>
              <a:cs typeface="Times New Roman" pitchFamily="18" charset="0"/>
            </a:rPr>
            <a:t>المقاولات التجارية</a:t>
          </a:r>
          <a:endParaRPr lang="en-US" b="1" dirty="0">
            <a:latin typeface="Times New Roman" pitchFamily="18" charset="0"/>
            <a:cs typeface="Times New Roman" pitchFamily="18" charset="0"/>
          </a:endParaRPr>
        </a:p>
      </dgm:t>
    </dgm:pt>
    <dgm:pt modelId="{2B6E0F75-2C3B-4972-8073-CA883ED3B79D}" type="parTrans" cxnId="{4112E3FC-C2B2-4F95-98AF-AAA40887719C}">
      <dgm:prSet/>
      <dgm:spPr/>
      <dgm:t>
        <a:bodyPr/>
        <a:lstStyle/>
        <a:p>
          <a:endParaRPr lang="en-US" b="1">
            <a:latin typeface="Times New Roman" pitchFamily="18" charset="0"/>
            <a:cs typeface="Times New Roman" pitchFamily="18" charset="0"/>
          </a:endParaRPr>
        </a:p>
      </dgm:t>
    </dgm:pt>
    <dgm:pt modelId="{FC4CF604-C063-479E-9676-71A20785AB15}" type="sibTrans" cxnId="{4112E3FC-C2B2-4F95-98AF-AAA40887719C}">
      <dgm:prSet/>
      <dgm:spPr/>
      <dgm:t>
        <a:bodyPr/>
        <a:lstStyle/>
        <a:p>
          <a:endParaRPr lang="en-US" b="1">
            <a:latin typeface="Times New Roman" pitchFamily="18" charset="0"/>
            <a:cs typeface="Times New Roman" pitchFamily="18" charset="0"/>
          </a:endParaRPr>
        </a:p>
      </dgm:t>
    </dgm:pt>
    <dgm:pt modelId="{62B61590-66B7-4ED1-B304-698C7DB1C8D0}">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السمسرة</a:t>
          </a:r>
          <a:endParaRPr lang="en-US" b="1" dirty="0">
            <a:latin typeface="Times New Roman" pitchFamily="18" charset="0"/>
            <a:cs typeface="Times New Roman" pitchFamily="18" charset="0"/>
          </a:endParaRPr>
        </a:p>
      </dgm:t>
    </dgm:pt>
    <dgm:pt modelId="{AD58754B-4265-4A8E-A524-53C517C19A50}" type="parTrans" cxnId="{9E130F19-A6D0-4BF1-A159-E7733FBF96D5}">
      <dgm:prSet/>
      <dgm:spPr/>
      <dgm:t>
        <a:bodyPr/>
        <a:lstStyle/>
        <a:p>
          <a:endParaRPr lang="en-US" b="1">
            <a:latin typeface="Times New Roman" pitchFamily="18" charset="0"/>
            <a:cs typeface="Times New Roman" pitchFamily="18" charset="0"/>
          </a:endParaRPr>
        </a:p>
      </dgm:t>
    </dgm:pt>
    <dgm:pt modelId="{76031662-15C4-4B96-84A6-C5DACE3D2DC4}" type="sibTrans" cxnId="{9E130F19-A6D0-4BF1-A159-E7733FBF96D5}">
      <dgm:prSet/>
      <dgm:spPr/>
      <dgm:t>
        <a:bodyPr/>
        <a:lstStyle/>
        <a:p>
          <a:endParaRPr lang="en-US" b="1">
            <a:latin typeface="Times New Roman" pitchFamily="18" charset="0"/>
            <a:cs typeface="Times New Roman" pitchFamily="18" charset="0"/>
          </a:endParaRPr>
        </a:p>
      </dgm:t>
    </dgm:pt>
    <dgm:pt modelId="{8BB6EEAD-A3F8-4E56-ADBB-E727F89821AC}">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أعمال الصرف والبنوك</a:t>
          </a:r>
          <a:endParaRPr lang="en-US" b="1" dirty="0">
            <a:latin typeface="Times New Roman" pitchFamily="18" charset="0"/>
            <a:cs typeface="Times New Roman" pitchFamily="18" charset="0"/>
          </a:endParaRPr>
        </a:p>
      </dgm:t>
    </dgm:pt>
    <dgm:pt modelId="{F85B2D8D-683D-4AAB-B3EB-71C3FA0FD79B}" type="parTrans" cxnId="{43FEDAE0-69E3-42C3-BF5D-E5FB1422B861}">
      <dgm:prSet/>
      <dgm:spPr/>
      <dgm:t>
        <a:bodyPr/>
        <a:lstStyle/>
        <a:p>
          <a:endParaRPr lang="en-US" b="1">
            <a:latin typeface="Times New Roman" pitchFamily="18" charset="0"/>
            <a:cs typeface="Times New Roman" pitchFamily="18" charset="0"/>
          </a:endParaRPr>
        </a:p>
      </dgm:t>
    </dgm:pt>
    <dgm:pt modelId="{EB0B4CE3-5639-4ED6-9E15-9095DE2E2617}" type="sibTrans" cxnId="{43FEDAE0-69E3-42C3-BF5D-E5FB1422B861}">
      <dgm:prSet/>
      <dgm:spPr/>
      <dgm:t>
        <a:bodyPr/>
        <a:lstStyle/>
        <a:p>
          <a:endParaRPr lang="en-US" b="1">
            <a:latin typeface="Times New Roman" pitchFamily="18" charset="0"/>
            <a:cs typeface="Times New Roman" pitchFamily="18" charset="0"/>
          </a:endParaRPr>
        </a:p>
      </dgm:t>
    </dgm:pt>
    <dgm:pt modelId="{0AA2FAAB-4041-4392-B7D2-CEE215D1393E}">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الأوراق التجارية</a:t>
          </a:r>
          <a:endParaRPr lang="en-US" b="1" dirty="0">
            <a:latin typeface="Times New Roman" pitchFamily="18" charset="0"/>
            <a:cs typeface="Times New Roman" pitchFamily="18" charset="0"/>
          </a:endParaRPr>
        </a:p>
      </dgm:t>
    </dgm:pt>
    <dgm:pt modelId="{82B833A0-B4EC-434F-A530-1ABF28899200}" type="parTrans" cxnId="{E420AA6B-5FDC-48D3-AA1E-DDAE00D26A5A}">
      <dgm:prSet/>
      <dgm:spPr/>
      <dgm:t>
        <a:bodyPr/>
        <a:lstStyle/>
        <a:p>
          <a:endParaRPr lang="en-US" b="1">
            <a:latin typeface="Times New Roman" pitchFamily="18" charset="0"/>
            <a:cs typeface="Times New Roman" pitchFamily="18" charset="0"/>
          </a:endParaRPr>
        </a:p>
      </dgm:t>
    </dgm:pt>
    <dgm:pt modelId="{3750C84D-BEFA-4171-8846-C1F8AC5CF61F}" type="sibTrans" cxnId="{E420AA6B-5FDC-48D3-AA1E-DDAE00D26A5A}">
      <dgm:prSet/>
      <dgm:spPr/>
      <dgm:t>
        <a:bodyPr/>
        <a:lstStyle/>
        <a:p>
          <a:endParaRPr lang="en-US" b="1">
            <a:latin typeface="Times New Roman" pitchFamily="18" charset="0"/>
            <a:cs typeface="Times New Roman" pitchFamily="18" charset="0"/>
          </a:endParaRPr>
        </a:p>
      </dgm:t>
    </dgm:pt>
    <dgm:pt modelId="{71FE53A9-B16D-4E38-9798-65429ADE038B}">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الشراء لأجل البيع</a:t>
          </a:r>
          <a:endParaRPr lang="en-US" b="1" dirty="0">
            <a:latin typeface="Times New Roman" pitchFamily="18" charset="0"/>
            <a:cs typeface="Times New Roman" pitchFamily="18" charset="0"/>
          </a:endParaRPr>
        </a:p>
      </dgm:t>
    </dgm:pt>
    <dgm:pt modelId="{17B0893A-B5AD-4C8C-ACCF-C53E4B5D45B3}" type="parTrans" cxnId="{E1E7A529-09D8-41D3-BC34-B9027867E67C}">
      <dgm:prSet/>
      <dgm:spPr/>
      <dgm:t>
        <a:bodyPr/>
        <a:lstStyle/>
        <a:p>
          <a:endParaRPr lang="en-US" b="1">
            <a:latin typeface="Times New Roman" pitchFamily="18" charset="0"/>
            <a:cs typeface="Times New Roman" pitchFamily="18" charset="0"/>
          </a:endParaRPr>
        </a:p>
      </dgm:t>
    </dgm:pt>
    <dgm:pt modelId="{11303CAD-902D-4A2B-8ACE-A4860F51C698}" type="sibTrans" cxnId="{E1E7A529-09D8-41D3-BC34-B9027867E67C}">
      <dgm:prSet/>
      <dgm:spPr/>
      <dgm:t>
        <a:bodyPr/>
        <a:lstStyle/>
        <a:p>
          <a:endParaRPr lang="en-US" b="1">
            <a:latin typeface="Times New Roman" pitchFamily="18" charset="0"/>
            <a:cs typeface="Times New Roman" pitchFamily="18" charset="0"/>
          </a:endParaRPr>
        </a:p>
      </dgm:t>
    </dgm:pt>
    <dgm:pt modelId="{B016F55C-031B-418B-A558-7D229DFA21E5}">
      <dgm:prSet>
        <dgm:style>
          <a:lnRef idx="1">
            <a:schemeClr val="dk1"/>
          </a:lnRef>
          <a:fillRef idx="2">
            <a:schemeClr val="dk1"/>
          </a:fillRef>
          <a:effectRef idx="1">
            <a:schemeClr val="dk1"/>
          </a:effectRef>
          <a:fontRef idx="minor">
            <a:schemeClr val="dk1"/>
          </a:fontRef>
        </dgm:style>
      </dgm:prSet>
      <dgm:spPr/>
      <dgm:t>
        <a:bodyPr/>
        <a:lstStyle/>
        <a:p>
          <a:r>
            <a:rPr lang="ar-SA" b="1" dirty="0" smtClean="0">
              <a:latin typeface="Times New Roman" pitchFamily="18" charset="0"/>
              <a:cs typeface="Times New Roman" pitchFamily="18" charset="0"/>
            </a:rPr>
            <a:t>التجارة البحرية</a:t>
          </a:r>
          <a:endParaRPr lang="en-US" b="1" dirty="0">
            <a:latin typeface="Times New Roman" pitchFamily="18" charset="0"/>
            <a:cs typeface="Times New Roman" pitchFamily="18" charset="0"/>
          </a:endParaRPr>
        </a:p>
      </dgm:t>
    </dgm:pt>
    <dgm:pt modelId="{3120B718-2DCD-4F3B-89B1-4E85EDD9E127}" type="parTrans" cxnId="{AB8D5FB5-FC22-445E-9D7B-9C0DE144508E}">
      <dgm:prSet/>
      <dgm:spPr/>
      <dgm:t>
        <a:bodyPr/>
        <a:lstStyle/>
        <a:p>
          <a:endParaRPr lang="en-US" b="1">
            <a:latin typeface="Times New Roman" pitchFamily="18" charset="0"/>
            <a:cs typeface="Times New Roman" pitchFamily="18" charset="0"/>
          </a:endParaRPr>
        </a:p>
      </dgm:t>
    </dgm:pt>
    <dgm:pt modelId="{25041DFF-1787-42A5-A063-313E5B406EFF}" type="sibTrans" cxnId="{AB8D5FB5-FC22-445E-9D7B-9C0DE144508E}">
      <dgm:prSet/>
      <dgm:spPr/>
      <dgm:t>
        <a:bodyPr/>
        <a:lstStyle/>
        <a:p>
          <a:endParaRPr lang="en-US" b="1">
            <a:latin typeface="Times New Roman" pitchFamily="18" charset="0"/>
            <a:cs typeface="Times New Roman" pitchFamily="18" charset="0"/>
          </a:endParaRPr>
        </a:p>
      </dgm:t>
    </dgm:pt>
    <dgm:pt modelId="{2D891719-4FD7-492E-B5ED-4BEF97571FD7}">
      <dgm:prSet/>
      <dgm:spPr/>
      <dgm:t>
        <a:bodyPr/>
        <a:lstStyle/>
        <a:p>
          <a:r>
            <a:rPr lang="ar-SA" b="1" dirty="0" smtClean="0">
              <a:latin typeface="Times New Roman" pitchFamily="18" charset="0"/>
              <a:cs typeface="Times New Roman" pitchFamily="18" charset="0"/>
            </a:rPr>
            <a:t>مقاولة التوريد</a:t>
          </a:r>
          <a:endParaRPr lang="en-US" b="1" dirty="0">
            <a:latin typeface="Times New Roman" pitchFamily="18" charset="0"/>
            <a:cs typeface="Times New Roman" pitchFamily="18" charset="0"/>
          </a:endParaRPr>
        </a:p>
      </dgm:t>
    </dgm:pt>
    <dgm:pt modelId="{9707ECE9-1E81-4BC9-9F69-E84FF2A87BD3}" type="parTrans" cxnId="{8A4B2718-3894-4500-A51C-64FE2453A13A}">
      <dgm:prSet/>
      <dgm:spPr/>
      <dgm:t>
        <a:bodyPr/>
        <a:lstStyle/>
        <a:p>
          <a:endParaRPr lang="en-US" b="1">
            <a:latin typeface="Times New Roman" pitchFamily="18" charset="0"/>
            <a:cs typeface="Times New Roman" pitchFamily="18" charset="0"/>
          </a:endParaRPr>
        </a:p>
      </dgm:t>
    </dgm:pt>
    <dgm:pt modelId="{4DE8E8F6-4901-4DB2-9EE1-8CF5E9A0D9E9}" type="sibTrans" cxnId="{8A4B2718-3894-4500-A51C-64FE2453A13A}">
      <dgm:prSet/>
      <dgm:spPr/>
      <dgm:t>
        <a:bodyPr/>
        <a:lstStyle/>
        <a:p>
          <a:endParaRPr lang="en-US" b="1">
            <a:latin typeface="Times New Roman" pitchFamily="18" charset="0"/>
            <a:cs typeface="Times New Roman" pitchFamily="18" charset="0"/>
          </a:endParaRPr>
        </a:p>
      </dgm:t>
    </dgm:pt>
    <dgm:pt modelId="{3C224556-FBBF-4D92-95FF-0B922B2524F5}">
      <dgm:prSet/>
      <dgm:spPr/>
      <dgm:t>
        <a:bodyPr/>
        <a:lstStyle/>
        <a:p>
          <a:r>
            <a:rPr lang="ar-SA" b="1" dirty="0" smtClean="0">
              <a:latin typeface="Times New Roman" pitchFamily="18" charset="0"/>
              <a:cs typeface="Times New Roman" pitchFamily="18" charset="0"/>
            </a:rPr>
            <a:t>مقاولة الوكالة بالعمولة</a:t>
          </a:r>
          <a:endParaRPr lang="en-US" b="1" dirty="0">
            <a:latin typeface="Times New Roman" pitchFamily="18" charset="0"/>
            <a:cs typeface="Times New Roman" pitchFamily="18" charset="0"/>
          </a:endParaRPr>
        </a:p>
      </dgm:t>
    </dgm:pt>
    <dgm:pt modelId="{6428F86C-8D58-4EA3-B0D4-508EA403B3B4}" type="parTrans" cxnId="{0D132FE2-BF11-4EE7-B09B-47D22B82A4EA}">
      <dgm:prSet/>
      <dgm:spPr/>
      <dgm:t>
        <a:bodyPr/>
        <a:lstStyle/>
        <a:p>
          <a:endParaRPr lang="en-US" b="1">
            <a:latin typeface="Times New Roman" pitchFamily="18" charset="0"/>
            <a:cs typeface="Times New Roman" pitchFamily="18" charset="0"/>
          </a:endParaRPr>
        </a:p>
      </dgm:t>
    </dgm:pt>
    <dgm:pt modelId="{7AFAD12A-3B69-4433-A995-6AEA06DEAB36}" type="sibTrans" cxnId="{0D132FE2-BF11-4EE7-B09B-47D22B82A4EA}">
      <dgm:prSet/>
      <dgm:spPr/>
      <dgm:t>
        <a:bodyPr/>
        <a:lstStyle/>
        <a:p>
          <a:endParaRPr lang="en-US" b="1">
            <a:latin typeface="Times New Roman" pitchFamily="18" charset="0"/>
            <a:cs typeface="Times New Roman" pitchFamily="18" charset="0"/>
          </a:endParaRPr>
        </a:p>
      </dgm:t>
    </dgm:pt>
    <dgm:pt modelId="{952805AC-DFD3-4EBE-B97B-7B963BC0C1B0}">
      <dgm:prSet/>
      <dgm:spPr/>
      <dgm:t>
        <a:bodyPr/>
        <a:lstStyle/>
        <a:p>
          <a:r>
            <a:rPr lang="ar-SA" b="1" dirty="0" smtClean="0">
              <a:latin typeface="Times New Roman" pitchFamily="18" charset="0"/>
              <a:cs typeface="Times New Roman" pitchFamily="18" charset="0"/>
            </a:rPr>
            <a:t>مقاولة النقل</a:t>
          </a:r>
          <a:endParaRPr lang="en-US" b="1" dirty="0">
            <a:latin typeface="Times New Roman" pitchFamily="18" charset="0"/>
            <a:cs typeface="Times New Roman" pitchFamily="18" charset="0"/>
          </a:endParaRPr>
        </a:p>
      </dgm:t>
    </dgm:pt>
    <dgm:pt modelId="{D19211D5-A8AE-40B7-B869-3E2DF0E6FB0A}" type="parTrans" cxnId="{C3967F72-9656-496F-82DC-95916939D3F4}">
      <dgm:prSet/>
      <dgm:spPr/>
      <dgm:t>
        <a:bodyPr/>
        <a:lstStyle/>
        <a:p>
          <a:endParaRPr lang="en-US" b="1">
            <a:latin typeface="Times New Roman" pitchFamily="18" charset="0"/>
            <a:cs typeface="Times New Roman" pitchFamily="18" charset="0"/>
          </a:endParaRPr>
        </a:p>
      </dgm:t>
    </dgm:pt>
    <dgm:pt modelId="{DD1DE531-EE02-4443-8BA8-171FFBB48830}" type="sibTrans" cxnId="{C3967F72-9656-496F-82DC-95916939D3F4}">
      <dgm:prSet/>
      <dgm:spPr/>
      <dgm:t>
        <a:bodyPr/>
        <a:lstStyle/>
        <a:p>
          <a:endParaRPr lang="en-US" b="1">
            <a:latin typeface="Times New Roman" pitchFamily="18" charset="0"/>
            <a:cs typeface="Times New Roman" pitchFamily="18" charset="0"/>
          </a:endParaRPr>
        </a:p>
      </dgm:t>
    </dgm:pt>
    <dgm:pt modelId="{40EAA3F2-336D-4AAE-ACA1-4AD399C2AC41}">
      <dgm:prSet/>
      <dgm:spPr/>
      <dgm:t>
        <a:bodyPr/>
        <a:lstStyle/>
        <a:p>
          <a:r>
            <a:rPr lang="ar-SA" b="1" dirty="0" smtClean="0">
              <a:latin typeface="Times New Roman" pitchFamily="18" charset="0"/>
              <a:cs typeface="Times New Roman" pitchFamily="18" charset="0"/>
            </a:rPr>
            <a:t>مقاولة المحلات والمكاتب </a:t>
          </a:r>
          <a:endParaRPr lang="en-US" b="1" dirty="0">
            <a:latin typeface="Times New Roman" pitchFamily="18" charset="0"/>
            <a:cs typeface="Times New Roman" pitchFamily="18" charset="0"/>
          </a:endParaRPr>
        </a:p>
      </dgm:t>
    </dgm:pt>
    <dgm:pt modelId="{FBECA46D-9AAC-465A-A7E7-E2BEC7AAB742}" type="parTrans" cxnId="{895E8AB4-367B-4B2D-A331-B891F769B93B}">
      <dgm:prSet/>
      <dgm:spPr/>
      <dgm:t>
        <a:bodyPr/>
        <a:lstStyle/>
        <a:p>
          <a:endParaRPr lang="en-US" b="1">
            <a:latin typeface="Times New Roman" pitchFamily="18" charset="0"/>
            <a:cs typeface="Times New Roman" pitchFamily="18" charset="0"/>
          </a:endParaRPr>
        </a:p>
      </dgm:t>
    </dgm:pt>
    <dgm:pt modelId="{15943140-ACC5-4A50-92DA-20F77127AE63}" type="sibTrans" cxnId="{895E8AB4-367B-4B2D-A331-B891F769B93B}">
      <dgm:prSet/>
      <dgm:spPr/>
      <dgm:t>
        <a:bodyPr/>
        <a:lstStyle/>
        <a:p>
          <a:endParaRPr lang="en-US" b="1">
            <a:latin typeface="Times New Roman" pitchFamily="18" charset="0"/>
            <a:cs typeface="Times New Roman" pitchFamily="18" charset="0"/>
          </a:endParaRPr>
        </a:p>
      </dgm:t>
    </dgm:pt>
    <dgm:pt modelId="{0356945B-A373-4552-9339-787D0694448B}">
      <dgm:prSet/>
      <dgm:spPr/>
      <dgm:t>
        <a:bodyPr/>
        <a:lstStyle/>
        <a:p>
          <a:r>
            <a:rPr lang="ar-SA" b="1" dirty="0" smtClean="0">
              <a:latin typeface="Times New Roman" pitchFamily="18" charset="0"/>
              <a:cs typeface="Times New Roman" pitchFamily="18" charset="0"/>
            </a:rPr>
            <a:t>مقاولة البيع بالمزاد</a:t>
          </a:r>
          <a:endParaRPr lang="en-US" b="1" dirty="0">
            <a:latin typeface="Times New Roman" pitchFamily="18" charset="0"/>
            <a:cs typeface="Times New Roman" pitchFamily="18" charset="0"/>
          </a:endParaRPr>
        </a:p>
      </dgm:t>
    </dgm:pt>
    <dgm:pt modelId="{8D7E7491-C3C6-40E7-B5E4-DCF3EB54543B}" type="parTrans" cxnId="{4BEEF1C6-E84A-46CC-9D43-40B198A93463}">
      <dgm:prSet/>
      <dgm:spPr/>
      <dgm:t>
        <a:bodyPr/>
        <a:lstStyle/>
        <a:p>
          <a:endParaRPr lang="en-US" b="1">
            <a:latin typeface="Times New Roman" pitchFamily="18" charset="0"/>
            <a:cs typeface="Times New Roman" pitchFamily="18" charset="0"/>
          </a:endParaRPr>
        </a:p>
      </dgm:t>
    </dgm:pt>
    <dgm:pt modelId="{D41BF83F-3902-4461-A544-3CC51831714C}" type="sibTrans" cxnId="{4BEEF1C6-E84A-46CC-9D43-40B198A93463}">
      <dgm:prSet/>
      <dgm:spPr/>
      <dgm:t>
        <a:bodyPr/>
        <a:lstStyle/>
        <a:p>
          <a:endParaRPr lang="en-US" b="1">
            <a:latin typeface="Times New Roman" pitchFamily="18" charset="0"/>
            <a:cs typeface="Times New Roman" pitchFamily="18" charset="0"/>
          </a:endParaRPr>
        </a:p>
      </dgm:t>
    </dgm:pt>
    <dgm:pt modelId="{63624DAC-362D-43CC-8D00-02401856D8B8}">
      <dgm:prSet/>
      <dgm:spPr/>
      <dgm:t>
        <a:bodyPr/>
        <a:lstStyle/>
        <a:p>
          <a:r>
            <a:rPr lang="ar-SA" b="1" dirty="0" smtClean="0">
              <a:latin typeface="Times New Roman" pitchFamily="18" charset="0"/>
              <a:cs typeface="Times New Roman" pitchFamily="18" charset="0"/>
            </a:rPr>
            <a:t>مقاولة انشاء المباني</a:t>
          </a:r>
          <a:endParaRPr lang="en-US" b="1" dirty="0">
            <a:latin typeface="Times New Roman" pitchFamily="18" charset="0"/>
            <a:cs typeface="Times New Roman" pitchFamily="18" charset="0"/>
          </a:endParaRPr>
        </a:p>
      </dgm:t>
    </dgm:pt>
    <dgm:pt modelId="{CB9362E4-4CF2-49F0-BC82-51778A53E1D4}" type="parTrans" cxnId="{157E84CA-8897-440B-B0D3-B11E6DA87EFF}">
      <dgm:prSet/>
      <dgm:spPr/>
      <dgm:t>
        <a:bodyPr/>
        <a:lstStyle/>
        <a:p>
          <a:endParaRPr lang="en-US" b="1">
            <a:latin typeface="Times New Roman" pitchFamily="18" charset="0"/>
            <a:cs typeface="Times New Roman" pitchFamily="18" charset="0"/>
          </a:endParaRPr>
        </a:p>
      </dgm:t>
    </dgm:pt>
    <dgm:pt modelId="{9DD043DA-C5A9-4E6A-828E-FD0D4913FD59}" type="sibTrans" cxnId="{157E84CA-8897-440B-B0D3-B11E6DA87EFF}">
      <dgm:prSet/>
      <dgm:spPr/>
      <dgm:t>
        <a:bodyPr/>
        <a:lstStyle/>
        <a:p>
          <a:endParaRPr lang="en-US" b="1">
            <a:latin typeface="Times New Roman" pitchFamily="18" charset="0"/>
            <a:cs typeface="Times New Roman" pitchFamily="18" charset="0"/>
          </a:endParaRPr>
        </a:p>
      </dgm:t>
    </dgm:pt>
    <dgm:pt modelId="{2FD3F93D-51CD-4C24-998A-B57AA6C31AFD}">
      <dgm:prSet/>
      <dgm:spPr/>
      <dgm:t>
        <a:bodyPr/>
        <a:lstStyle/>
        <a:p>
          <a:r>
            <a:rPr lang="ar-SA" b="1" dirty="0" smtClean="0">
              <a:latin typeface="Times New Roman" pitchFamily="18" charset="0"/>
              <a:cs typeface="Times New Roman" pitchFamily="18" charset="0"/>
            </a:rPr>
            <a:t>مقاولة الصناعة</a:t>
          </a:r>
          <a:endParaRPr lang="en-US" b="1" dirty="0">
            <a:latin typeface="Times New Roman" pitchFamily="18" charset="0"/>
            <a:cs typeface="Times New Roman" pitchFamily="18" charset="0"/>
          </a:endParaRPr>
        </a:p>
      </dgm:t>
    </dgm:pt>
    <dgm:pt modelId="{A3BB0C7B-138D-4C13-A654-BD0BD283551B}" type="parTrans" cxnId="{031A0224-2A7B-47F8-A48D-22B6A742D70C}">
      <dgm:prSet/>
      <dgm:spPr/>
      <dgm:t>
        <a:bodyPr/>
        <a:lstStyle/>
        <a:p>
          <a:endParaRPr lang="en-US" b="1">
            <a:latin typeface="Times New Roman" pitchFamily="18" charset="0"/>
            <a:cs typeface="Times New Roman" pitchFamily="18" charset="0"/>
          </a:endParaRPr>
        </a:p>
      </dgm:t>
    </dgm:pt>
    <dgm:pt modelId="{0DBC364D-F74A-4597-9BFA-4D123C5142E9}" type="sibTrans" cxnId="{031A0224-2A7B-47F8-A48D-22B6A742D70C}">
      <dgm:prSet/>
      <dgm:spPr/>
      <dgm:t>
        <a:bodyPr/>
        <a:lstStyle/>
        <a:p>
          <a:endParaRPr lang="en-US" b="1">
            <a:latin typeface="Times New Roman" pitchFamily="18" charset="0"/>
            <a:cs typeface="Times New Roman" pitchFamily="18" charset="0"/>
          </a:endParaRPr>
        </a:p>
      </dgm:t>
    </dgm:pt>
    <dgm:pt modelId="{3ABE177A-9E8C-4446-839F-A258126DEE41}" type="pres">
      <dgm:prSet presAssocID="{D0E76599-E3E9-4A4F-A829-C71B376AEEA8}" presName="hierChild1" presStyleCnt="0">
        <dgm:presLayoutVars>
          <dgm:orgChart val="1"/>
          <dgm:chPref val="1"/>
          <dgm:dir/>
          <dgm:animOne val="branch"/>
          <dgm:animLvl val="lvl"/>
          <dgm:resizeHandles/>
        </dgm:presLayoutVars>
      </dgm:prSet>
      <dgm:spPr/>
      <dgm:t>
        <a:bodyPr/>
        <a:lstStyle/>
        <a:p>
          <a:endParaRPr lang="en-US"/>
        </a:p>
      </dgm:t>
    </dgm:pt>
    <dgm:pt modelId="{77D94E4E-7B54-45E1-9AAB-DAFBEC79ACD5}" type="pres">
      <dgm:prSet presAssocID="{71523CB5-3163-486C-9089-83584BA44604}" presName="hierRoot1" presStyleCnt="0">
        <dgm:presLayoutVars>
          <dgm:hierBranch val="init"/>
        </dgm:presLayoutVars>
      </dgm:prSet>
      <dgm:spPr/>
    </dgm:pt>
    <dgm:pt modelId="{72C73DFD-8162-41B1-93A8-0B45AFFE7765}" type="pres">
      <dgm:prSet presAssocID="{71523CB5-3163-486C-9089-83584BA44604}" presName="rootComposite1" presStyleCnt="0"/>
      <dgm:spPr/>
    </dgm:pt>
    <dgm:pt modelId="{F6DC8F51-5426-4F38-B6B7-5D79267C1B1C}" type="pres">
      <dgm:prSet presAssocID="{71523CB5-3163-486C-9089-83584BA44604}" presName="rootText1" presStyleLbl="node0" presStyleIdx="0" presStyleCnt="1" custScaleX="208496">
        <dgm:presLayoutVars>
          <dgm:chPref val="3"/>
        </dgm:presLayoutVars>
      </dgm:prSet>
      <dgm:spPr/>
      <dgm:t>
        <a:bodyPr/>
        <a:lstStyle/>
        <a:p>
          <a:endParaRPr lang="en-US"/>
        </a:p>
      </dgm:t>
    </dgm:pt>
    <dgm:pt modelId="{473DC964-2B7D-4362-B4BC-6FBDAEE21D62}" type="pres">
      <dgm:prSet presAssocID="{71523CB5-3163-486C-9089-83584BA44604}" presName="rootConnector1" presStyleLbl="node1" presStyleIdx="0" presStyleCnt="0"/>
      <dgm:spPr/>
      <dgm:t>
        <a:bodyPr/>
        <a:lstStyle/>
        <a:p>
          <a:endParaRPr lang="en-US"/>
        </a:p>
      </dgm:t>
    </dgm:pt>
    <dgm:pt modelId="{398BA1B8-7086-4F3B-ADE2-9E00A06E9357}" type="pres">
      <dgm:prSet presAssocID="{71523CB5-3163-486C-9089-83584BA44604}" presName="hierChild2" presStyleCnt="0"/>
      <dgm:spPr/>
    </dgm:pt>
    <dgm:pt modelId="{8EB0EBD0-CC69-4196-8E0C-47D380275899}" type="pres">
      <dgm:prSet presAssocID="{E943ED14-DE1B-499A-895F-B29EFF1D68F3}" presName="Name37" presStyleLbl="parChTrans1D2" presStyleIdx="0" presStyleCnt="4"/>
      <dgm:spPr/>
      <dgm:t>
        <a:bodyPr/>
        <a:lstStyle/>
        <a:p>
          <a:endParaRPr lang="en-US"/>
        </a:p>
      </dgm:t>
    </dgm:pt>
    <dgm:pt modelId="{8FC16A6B-8ED5-4BAE-A74E-415BCDB52B8C}" type="pres">
      <dgm:prSet presAssocID="{14B4E6D6-5D0C-41E1-85F0-020A5303E87C}" presName="hierRoot2" presStyleCnt="0">
        <dgm:presLayoutVars>
          <dgm:hierBranch val="init"/>
        </dgm:presLayoutVars>
      </dgm:prSet>
      <dgm:spPr/>
    </dgm:pt>
    <dgm:pt modelId="{10A24857-9D73-4ABD-958F-FA69E88CB614}" type="pres">
      <dgm:prSet presAssocID="{14B4E6D6-5D0C-41E1-85F0-020A5303E87C}" presName="rootComposite" presStyleCnt="0"/>
      <dgm:spPr/>
    </dgm:pt>
    <dgm:pt modelId="{8F460386-293D-4545-B5E2-57077E0AB5CF}" type="pres">
      <dgm:prSet presAssocID="{14B4E6D6-5D0C-41E1-85F0-020A5303E87C}" presName="rootText" presStyleLbl="node2" presStyleIdx="0" presStyleCnt="4" custScaleX="157516">
        <dgm:presLayoutVars>
          <dgm:chPref val="3"/>
        </dgm:presLayoutVars>
      </dgm:prSet>
      <dgm:spPr/>
      <dgm:t>
        <a:bodyPr/>
        <a:lstStyle/>
        <a:p>
          <a:endParaRPr lang="en-US"/>
        </a:p>
      </dgm:t>
    </dgm:pt>
    <dgm:pt modelId="{FCE32976-883A-4B82-B8FF-AD5DB50CBB5E}" type="pres">
      <dgm:prSet presAssocID="{14B4E6D6-5D0C-41E1-85F0-020A5303E87C}" presName="rootConnector" presStyleLbl="node2" presStyleIdx="0" presStyleCnt="4"/>
      <dgm:spPr/>
      <dgm:t>
        <a:bodyPr/>
        <a:lstStyle/>
        <a:p>
          <a:endParaRPr lang="en-US"/>
        </a:p>
      </dgm:t>
    </dgm:pt>
    <dgm:pt modelId="{A1BECB00-CC73-4A6A-B5EC-B83B4B753984}" type="pres">
      <dgm:prSet presAssocID="{14B4E6D6-5D0C-41E1-85F0-020A5303E87C}" presName="hierChild4" presStyleCnt="0"/>
      <dgm:spPr/>
    </dgm:pt>
    <dgm:pt modelId="{3A16E4E6-7554-4E82-8061-336CBFC2E17B}" type="pres">
      <dgm:prSet presAssocID="{14B4E6D6-5D0C-41E1-85F0-020A5303E87C}" presName="hierChild5" presStyleCnt="0"/>
      <dgm:spPr/>
    </dgm:pt>
    <dgm:pt modelId="{57954180-DC07-4F8F-B16D-713C1E8A4864}" type="pres">
      <dgm:prSet presAssocID="{5F4F29F6-0DDE-4340-AB49-443BB17DE5BE}" presName="Name37" presStyleLbl="parChTrans1D2" presStyleIdx="1" presStyleCnt="4"/>
      <dgm:spPr/>
      <dgm:t>
        <a:bodyPr/>
        <a:lstStyle/>
        <a:p>
          <a:endParaRPr lang="en-US"/>
        </a:p>
      </dgm:t>
    </dgm:pt>
    <dgm:pt modelId="{E383E6FD-10E9-4915-9BC7-FCAF9FA7E71F}" type="pres">
      <dgm:prSet presAssocID="{4071C75D-3DFE-4B5B-B8EB-2429756898BA}" presName="hierRoot2" presStyleCnt="0">
        <dgm:presLayoutVars>
          <dgm:hierBranch val="init"/>
        </dgm:presLayoutVars>
      </dgm:prSet>
      <dgm:spPr/>
    </dgm:pt>
    <dgm:pt modelId="{3AF22955-A8B4-43A3-B1CA-0F2A2A628B45}" type="pres">
      <dgm:prSet presAssocID="{4071C75D-3DFE-4B5B-B8EB-2429756898BA}" presName="rootComposite" presStyleCnt="0"/>
      <dgm:spPr/>
    </dgm:pt>
    <dgm:pt modelId="{D1FCA5B7-6231-4ED8-A178-FE983FC54B02}" type="pres">
      <dgm:prSet presAssocID="{4071C75D-3DFE-4B5B-B8EB-2429756898BA}" presName="rootText" presStyleLbl="node2" presStyleIdx="1" presStyleCnt="4" custScaleX="148024">
        <dgm:presLayoutVars>
          <dgm:chPref val="3"/>
        </dgm:presLayoutVars>
      </dgm:prSet>
      <dgm:spPr/>
      <dgm:t>
        <a:bodyPr/>
        <a:lstStyle/>
        <a:p>
          <a:endParaRPr lang="en-US"/>
        </a:p>
      </dgm:t>
    </dgm:pt>
    <dgm:pt modelId="{1161C908-C8D8-49A3-A0B5-FB317EBFF5A1}" type="pres">
      <dgm:prSet presAssocID="{4071C75D-3DFE-4B5B-B8EB-2429756898BA}" presName="rootConnector" presStyleLbl="node2" presStyleIdx="1" presStyleCnt="4"/>
      <dgm:spPr/>
      <dgm:t>
        <a:bodyPr/>
        <a:lstStyle/>
        <a:p>
          <a:endParaRPr lang="en-US"/>
        </a:p>
      </dgm:t>
    </dgm:pt>
    <dgm:pt modelId="{3FC7969F-57F0-4970-9407-6658AABF03D6}" type="pres">
      <dgm:prSet presAssocID="{4071C75D-3DFE-4B5B-B8EB-2429756898BA}" presName="hierChild4" presStyleCnt="0"/>
      <dgm:spPr/>
    </dgm:pt>
    <dgm:pt modelId="{98063BEE-990F-4A57-BCA1-36798519CCEA}" type="pres">
      <dgm:prSet presAssocID="{4071C75D-3DFE-4B5B-B8EB-2429756898BA}" presName="hierChild5" presStyleCnt="0"/>
      <dgm:spPr/>
    </dgm:pt>
    <dgm:pt modelId="{6C05D3A5-AB30-4FB3-8AB0-A4784738424A}" type="pres">
      <dgm:prSet presAssocID="{2B6E0F75-2C3B-4972-8073-CA883ED3B79D}" presName="Name37" presStyleLbl="parChTrans1D2" presStyleIdx="2" presStyleCnt="4"/>
      <dgm:spPr/>
      <dgm:t>
        <a:bodyPr/>
        <a:lstStyle/>
        <a:p>
          <a:endParaRPr lang="en-US"/>
        </a:p>
      </dgm:t>
    </dgm:pt>
    <dgm:pt modelId="{092E82DA-9C17-4D98-B82F-89333B955152}" type="pres">
      <dgm:prSet presAssocID="{500F28C3-224E-4369-9E01-99DED2A745AE}" presName="hierRoot2" presStyleCnt="0">
        <dgm:presLayoutVars>
          <dgm:hierBranch val="init"/>
        </dgm:presLayoutVars>
      </dgm:prSet>
      <dgm:spPr/>
    </dgm:pt>
    <dgm:pt modelId="{3B3447B3-B3C8-484C-9CF4-7BB1AF5201AC}" type="pres">
      <dgm:prSet presAssocID="{500F28C3-224E-4369-9E01-99DED2A745AE}" presName="rootComposite" presStyleCnt="0"/>
      <dgm:spPr/>
    </dgm:pt>
    <dgm:pt modelId="{9E5536BD-8BB4-4126-ABCF-257D124B15F9}" type="pres">
      <dgm:prSet presAssocID="{500F28C3-224E-4369-9E01-99DED2A745AE}" presName="rootText" presStyleLbl="node2" presStyleIdx="2" presStyleCnt="4" custScaleX="117568">
        <dgm:presLayoutVars>
          <dgm:chPref val="3"/>
        </dgm:presLayoutVars>
      </dgm:prSet>
      <dgm:spPr/>
      <dgm:t>
        <a:bodyPr/>
        <a:lstStyle/>
        <a:p>
          <a:endParaRPr lang="en-US"/>
        </a:p>
      </dgm:t>
    </dgm:pt>
    <dgm:pt modelId="{0708ECD1-B84F-402A-AB7D-E1927F41BAF5}" type="pres">
      <dgm:prSet presAssocID="{500F28C3-224E-4369-9E01-99DED2A745AE}" presName="rootConnector" presStyleLbl="node2" presStyleIdx="2" presStyleCnt="4"/>
      <dgm:spPr/>
      <dgm:t>
        <a:bodyPr/>
        <a:lstStyle/>
        <a:p>
          <a:endParaRPr lang="en-US"/>
        </a:p>
      </dgm:t>
    </dgm:pt>
    <dgm:pt modelId="{FC4A9684-1598-4AFF-800D-7DC4238338CA}" type="pres">
      <dgm:prSet presAssocID="{500F28C3-224E-4369-9E01-99DED2A745AE}" presName="hierChild4" presStyleCnt="0"/>
      <dgm:spPr/>
    </dgm:pt>
    <dgm:pt modelId="{78A63385-8364-422E-B613-A8A77A0EAEF9}" type="pres">
      <dgm:prSet presAssocID="{9707ECE9-1E81-4BC9-9F69-E84FF2A87BD3}" presName="Name37" presStyleLbl="parChTrans1D3" presStyleIdx="0" presStyleCnt="12"/>
      <dgm:spPr/>
      <dgm:t>
        <a:bodyPr/>
        <a:lstStyle/>
        <a:p>
          <a:endParaRPr lang="en-US"/>
        </a:p>
      </dgm:t>
    </dgm:pt>
    <dgm:pt modelId="{D7963D31-AE96-44BD-82D0-D3786D797E60}" type="pres">
      <dgm:prSet presAssocID="{2D891719-4FD7-492E-B5ED-4BEF97571FD7}" presName="hierRoot2" presStyleCnt="0">
        <dgm:presLayoutVars>
          <dgm:hierBranch val="init"/>
        </dgm:presLayoutVars>
      </dgm:prSet>
      <dgm:spPr/>
    </dgm:pt>
    <dgm:pt modelId="{CD6EE78D-727C-4C10-BCEB-99DDADA0C696}" type="pres">
      <dgm:prSet presAssocID="{2D891719-4FD7-492E-B5ED-4BEF97571FD7}" presName="rootComposite" presStyleCnt="0"/>
      <dgm:spPr/>
    </dgm:pt>
    <dgm:pt modelId="{3B04B973-0BC0-4423-B5CB-F549119FFA8F}" type="pres">
      <dgm:prSet presAssocID="{2D891719-4FD7-492E-B5ED-4BEF97571FD7}" presName="rootText" presStyleLbl="node3" presStyleIdx="0" presStyleCnt="12">
        <dgm:presLayoutVars>
          <dgm:chPref val="3"/>
        </dgm:presLayoutVars>
      </dgm:prSet>
      <dgm:spPr/>
      <dgm:t>
        <a:bodyPr/>
        <a:lstStyle/>
        <a:p>
          <a:endParaRPr lang="en-US"/>
        </a:p>
      </dgm:t>
    </dgm:pt>
    <dgm:pt modelId="{932CF4B8-756D-439A-8B75-3B72CA360DE0}" type="pres">
      <dgm:prSet presAssocID="{2D891719-4FD7-492E-B5ED-4BEF97571FD7}" presName="rootConnector" presStyleLbl="node3" presStyleIdx="0" presStyleCnt="12"/>
      <dgm:spPr/>
      <dgm:t>
        <a:bodyPr/>
        <a:lstStyle/>
        <a:p>
          <a:endParaRPr lang="en-US"/>
        </a:p>
      </dgm:t>
    </dgm:pt>
    <dgm:pt modelId="{8325D750-9C25-438B-BB29-ADF41C69CA43}" type="pres">
      <dgm:prSet presAssocID="{2D891719-4FD7-492E-B5ED-4BEF97571FD7}" presName="hierChild4" presStyleCnt="0"/>
      <dgm:spPr/>
    </dgm:pt>
    <dgm:pt modelId="{36C77F4B-A473-4E9B-B498-DC5DD2EAEFF4}" type="pres">
      <dgm:prSet presAssocID="{2D891719-4FD7-492E-B5ED-4BEF97571FD7}" presName="hierChild5" presStyleCnt="0"/>
      <dgm:spPr/>
    </dgm:pt>
    <dgm:pt modelId="{0CD6D78B-1AF3-4D98-8503-6973F964B868}" type="pres">
      <dgm:prSet presAssocID="{6428F86C-8D58-4EA3-B0D4-508EA403B3B4}" presName="Name37" presStyleLbl="parChTrans1D3" presStyleIdx="1" presStyleCnt="12"/>
      <dgm:spPr/>
      <dgm:t>
        <a:bodyPr/>
        <a:lstStyle/>
        <a:p>
          <a:endParaRPr lang="en-US"/>
        </a:p>
      </dgm:t>
    </dgm:pt>
    <dgm:pt modelId="{8941260F-B5DD-4884-A22D-2D9EE009BB9B}" type="pres">
      <dgm:prSet presAssocID="{3C224556-FBBF-4D92-95FF-0B922B2524F5}" presName="hierRoot2" presStyleCnt="0">
        <dgm:presLayoutVars>
          <dgm:hierBranch val="init"/>
        </dgm:presLayoutVars>
      </dgm:prSet>
      <dgm:spPr/>
    </dgm:pt>
    <dgm:pt modelId="{AB1D73B2-B6A8-46C4-8F14-3B950AA794C8}" type="pres">
      <dgm:prSet presAssocID="{3C224556-FBBF-4D92-95FF-0B922B2524F5}" presName="rootComposite" presStyleCnt="0"/>
      <dgm:spPr/>
    </dgm:pt>
    <dgm:pt modelId="{CE63B5CD-B0C1-41C8-A067-E19B0367ABA8}" type="pres">
      <dgm:prSet presAssocID="{3C224556-FBBF-4D92-95FF-0B922B2524F5}" presName="rootText" presStyleLbl="node3" presStyleIdx="1" presStyleCnt="12">
        <dgm:presLayoutVars>
          <dgm:chPref val="3"/>
        </dgm:presLayoutVars>
      </dgm:prSet>
      <dgm:spPr/>
      <dgm:t>
        <a:bodyPr/>
        <a:lstStyle/>
        <a:p>
          <a:endParaRPr lang="en-US"/>
        </a:p>
      </dgm:t>
    </dgm:pt>
    <dgm:pt modelId="{81D70016-B68C-49F9-935B-B934CB3BE2B4}" type="pres">
      <dgm:prSet presAssocID="{3C224556-FBBF-4D92-95FF-0B922B2524F5}" presName="rootConnector" presStyleLbl="node3" presStyleIdx="1" presStyleCnt="12"/>
      <dgm:spPr/>
      <dgm:t>
        <a:bodyPr/>
        <a:lstStyle/>
        <a:p>
          <a:endParaRPr lang="en-US"/>
        </a:p>
      </dgm:t>
    </dgm:pt>
    <dgm:pt modelId="{48F63B5B-FFE3-42B5-BFB9-C5331743FE16}" type="pres">
      <dgm:prSet presAssocID="{3C224556-FBBF-4D92-95FF-0B922B2524F5}" presName="hierChild4" presStyleCnt="0"/>
      <dgm:spPr/>
    </dgm:pt>
    <dgm:pt modelId="{89EF316E-74FB-4AE7-9AE5-86B79B523C8E}" type="pres">
      <dgm:prSet presAssocID="{3C224556-FBBF-4D92-95FF-0B922B2524F5}" presName="hierChild5" presStyleCnt="0"/>
      <dgm:spPr/>
    </dgm:pt>
    <dgm:pt modelId="{C8F9DED9-15EE-44D3-8A24-6615910F18C6}" type="pres">
      <dgm:prSet presAssocID="{D19211D5-A8AE-40B7-B869-3E2DF0E6FB0A}" presName="Name37" presStyleLbl="parChTrans1D3" presStyleIdx="2" presStyleCnt="12"/>
      <dgm:spPr/>
      <dgm:t>
        <a:bodyPr/>
        <a:lstStyle/>
        <a:p>
          <a:endParaRPr lang="en-US"/>
        </a:p>
      </dgm:t>
    </dgm:pt>
    <dgm:pt modelId="{A20B6EAE-F79E-41F7-882F-64A51D902632}" type="pres">
      <dgm:prSet presAssocID="{952805AC-DFD3-4EBE-B97B-7B963BC0C1B0}" presName="hierRoot2" presStyleCnt="0">
        <dgm:presLayoutVars>
          <dgm:hierBranch val="init"/>
        </dgm:presLayoutVars>
      </dgm:prSet>
      <dgm:spPr/>
    </dgm:pt>
    <dgm:pt modelId="{6EEAAC9C-3F85-4D99-90A5-1E32A1FBD4A5}" type="pres">
      <dgm:prSet presAssocID="{952805AC-DFD3-4EBE-B97B-7B963BC0C1B0}" presName="rootComposite" presStyleCnt="0"/>
      <dgm:spPr/>
    </dgm:pt>
    <dgm:pt modelId="{DC95CCE6-AAA3-4CDC-9200-628745E91E32}" type="pres">
      <dgm:prSet presAssocID="{952805AC-DFD3-4EBE-B97B-7B963BC0C1B0}" presName="rootText" presStyleLbl="node3" presStyleIdx="2" presStyleCnt="12">
        <dgm:presLayoutVars>
          <dgm:chPref val="3"/>
        </dgm:presLayoutVars>
      </dgm:prSet>
      <dgm:spPr/>
      <dgm:t>
        <a:bodyPr/>
        <a:lstStyle/>
        <a:p>
          <a:endParaRPr lang="en-US"/>
        </a:p>
      </dgm:t>
    </dgm:pt>
    <dgm:pt modelId="{6FD566F9-8419-412D-B859-692BA75D909B}" type="pres">
      <dgm:prSet presAssocID="{952805AC-DFD3-4EBE-B97B-7B963BC0C1B0}" presName="rootConnector" presStyleLbl="node3" presStyleIdx="2" presStyleCnt="12"/>
      <dgm:spPr/>
      <dgm:t>
        <a:bodyPr/>
        <a:lstStyle/>
        <a:p>
          <a:endParaRPr lang="en-US"/>
        </a:p>
      </dgm:t>
    </dgm:pt>
    <dgm:pt modelId="{6E4D0187-DD97-4414-9274-EE057FDF2093}" type="pres">
      <dgm:prSet presAssocID="{952805AC-DFD3-4EBE-B97B-7B963BC0C1B0}" presName="hierChild4" presStyleCnt="0"/>
      <dgm:spPr/>
    </dgm:pt>
    <dgm:pt modelId="{62F0CB8F-6D9C-4835-A6CA-315D05ADD0F6}" type="pres">
      <dgm:prSet presAssocID="{952805AC-DFD3-4EBE-B97B-7B963BC0C1B0}" presName="hierChild5" presStyleCnt="0"/>
      <dgm:spPr/>
    </dgm:pt>
    <dgm:pt modelId="{CF4E3657-41E0-4468-A8CE-51FAD6E6651D}" type="pres">
      <dgm:prSet presAssocID="{FBECA46D-9AAC-465A-A7E7-E2BEC7AAB742}" presName="Name37" presStyleLbl="parChTrans1D3" presStyleIdx="3" presStyleCnt="12"/>
      <dgm:spPr/>
      <dgm:t>
        <a:bodyPr/>
        <a:lstStyle/>
        <a:p>
          <a:endParaRPr lang="en-US"/>
        </a:p>
      </dgm:t>
    </dgm:pt>
    <dgm:pt modelId="{C2E67500-4E3E-4A57-815C-33454BB7ACEF}" type="pres">
      <dgm:prSet presAssocID="{40EAA3F2-336D-4AAE-ACA1-4AD399C2AC41}" presName="hierRoot2" presStyleCnt="0">
        <dgm:presLayoutVars>
          <dgm:hierBranch val="init"/>
        </dgm:presLayoutVars>
      </dgm:prSet>
      <dgm:spPr/>
    </dgm:pt>
    <dgm:pt modelId="{32F79D71-CD27-4F55-AB32-6DDC271D986B}" type="pres">
      <dgm:prSet presAssocID="{40EAA3F2-336D-4AAE-ACA1-4AD399C2AC41}" presName="rootComposite" presStyleCnt="0"/>
      <dgm:spPr/>
    </dgm:pt>
    <dgm:pt modelId="{20924725-D6A1-478E-88ED-F289EB66403B}" type="pres">
      <dgm:prSet presAssocID="{40EAA3F2-336D-4AAE-ACA1-4AD399C2AC41}" presName="rootText" presStyleLbl="node3" presStyleIdx="3" presStyleCnt="12">
        <dgm:presLayoutVars>
          <dgm:chPref val="3"/>
        </dgm:presLayoutVars>
      </dgm:prSet>
      <dgm:spPr/>
      <dgm:t>
        <a:bodyPr/>
        <a:lstStyle/>
        <a:p>
          <a:endParaRPr lang="en-US"/>
        </a:p>
      </dgm:t>
    </dgm:pt>
    <dgm:pt modelId="{ACFA93CB-FDC5-41AC-95B8-DFEB22AF5E7B}" type="pres">
      <dgm:prSet presAssocID="{40EAA3F2-336D-4AAE-ACA1-4AD399C2AC41}" presName="rootConnector" presStyleLbl="node3" presStyleIdx="3" presStyleCnt="12"/>
      <dgm:spPr/>
      <dgm:t>
        <a:bodyPr/>
        <a:lstStyle/>
        <a:p>
          <a:endParaRPr lang="en-US"/>
        </a:p>
      </dgm:t>
    </dgm:pt>
    <dgm:pt modelId="{AD08871D-3A01-475E-9769-514D06DE4CCD}" type="pres">
      <dgm:prSet presAssocID="{40EAA3F2-336D-4AAE-ACA1-4AD399C2AC41}" presName="hierChild4" presStyleCnt="0"/>
      <dgm:spPr/>
    </dgm:pt>
    <dgm:pt modelId="{5D97A789-E1BD-4AF8-A720-A270E61EDE6C}" type="pres">
      <dgm:prSet presAssocID="{40EAA3F2-336D-4AAE-ACA1-4AD399C2AC41}" presName="hierChild5" presStyleCnt="0"/>
      <dgm:spPr/>
    </dgm:pt>
    <dgm:pt modelId="{8361CD0B-F240-4B1B-BDEC-6C7B3BB9923F}" type="pres">
      <dgm:prSet presAssocID="{8D7E7491-C3C6-40E7-B5E4-DCF3EB54543B}" presName="Name37" presStyleLbl="parChTrans1D3" presStyleIdx="4" presStyleCnt="12"/>
      <dgm:spPr/>
      <dgm:t>
        <a:bodyPr/>
        <a:lstStyle/>
        <a:p>
          <a:endParaRPr lang="en-US"/>
        </a:p>
      </dgm:t>
    </dgm:pt>
    <dgm:pt modelId="{9C720DEB-5FA9-498C-934E-BC3E417E465C}" type="pres">
      <dgm:prSet presAssocID="{0356945B-A373-4552-9339-787D0694448B}" presName="hierRoot2" presStyleCnt="0">
        <dgm:presLayoutVars>
          <dgm:hierBranch val="init"/>
        </dgm:presLayoutVars>
      </dgm:prSet>
      <dgm:spPr/>
    </dgm:pt>
    <dgm:pt modelId="{C74E67A6-6BA6-440C-984C-AD20A28E99C2}" type="pres">
      <dgm:prSet presAssocID="{0356945B-A373-4552-9339-787D0694448B}" presName="rootComposite" presStyleCnt="0"/>
      <dgm:spPr/>
    </dgm:pt>
    <dgm:pt modelId="{9EC9F02C-4596-4E2D-A332-CA2A2E0EE76A}" type="pres">
      <dgm:prSet presAssocID="{0356945B-A373-4552-9339-787D0694448B}" presName="rootText" presStyleLbl="node3" presStyleIdx="4" presStyleCnt="12">
        <dgm:presLayoutVars>
          <dgm:chPref val="3"/>
        </dgm:presLayoutVars>
      </dgm:prSet>
      <dgm:spPr/>
      <dgm:t>
        <a:bodyPr/>
        <a:lstStyle/>
        <a:p>
          <a:endParaRPr lang="en-US"/>
        </a:p>
      </dgm:t>
    </dgm:pt>
    <dgm:pt modelId="{6A9B9F62-DD1C-4320-ACAE-84252A6B8D99}" type="pres">
      <dgm:prSet presAssocID="{0356945B-A373-4552-9339-787D0694448B}" presName="rootConnector" presStyleLbl="node3" presStyleIdx="4" presStyleCnt="12"/>
      <dgm:spPr/>
      <dgm:t>
        <a:bodyPr/>
        <a:lstStyle/>
        <a:p>
          <a:endParaRPr lang="en-US"/>
        </a:p>
      </dgm:t>
    </dgm:pt>
    <dgm:pt modelId="{016E37D9-9988-494F-933F-6BB839A6913A}" type="pres">
      <dgm:prSet presAssocID="{0356945B-A373-4552-9339-787D0694448B}" presName="hierChild4" presStyleCnt="0"/>
      <dgm:spPr/>
    </dgm:pt>
    <dgm:pt modelId="{AACF4030-7494-407D-A17A-41779F8DC939}" type="pres">
      <dgm:prSet presAssocID="{0356945B-A373-4552-9339-787D0694448B}" presName="hierChild5" presStyleCnt="0"/>
      <dgm:spPr/>
    </dgm:pt>
    <dgm:pt modelId="{B6C62390-F3B5-47AB-B219-360EBBE31162}" type="pres">
      <dgm:prSet presAssocID="{CB9362E4-4CF2-49F0-BC82-51778A53E1D4}" presName="Name37" presStyleLbl="parChTrans1D3" presStyleIdx="5" presStyleCnt="12"/>
      <dgm:spPr/>
      <dgm:t>
        <a:bodyPr/>
        <a:lstStyle/>
        <a:p>
          <a:endParaRPr lang="en-US"/>
        </a:p>
      </dgm:t>
    </dgm:pt>
    <dgm:pt modelId="{EDD0D7C9-68E9-48CD-8A6A-8E89A9F0F2A4}" type="pres">
      <dgm:prSet presAssocID="{63624DAC-362D-43CC-8D00-02401856D8B8}" presName="hierRoot2" presStyleCnt="0">
        <dgm:presLayoutVars>
          <dgm:hierBranch val="init"/>
        </dgm:presLayoutVars>
      </dgm:prSet>
      <dgm:spPr/>
    </dgm:pt>
    <dgm:pt modelId="{CD2FD64B-9C0B-44D1-AF2D-3901E9871B17}" type="pres">
      <dgm:prSet presAssocID="{63624DAC-362D-43CC-8D00-02401856D8B8}" presName="rootComposite" presStyleCnt="0"/>
      <dgm:spPr/>
    </dgm:pt>
    <dgm:pt modelId="{CC1C9DAD-892D-436D-BF3A-5D914B291CC3}" type="pres">
      <dgm:prSet presAssocID="{63624DAC-362D-43CC-8D00-02401856D8B8}" presName="rootText" presStyleLbl="node3" presStyleIdx="5" presStyleCnt="12">
        <dgm:presLayoutVars>
          <dgm:chPref val="3"/>
        </dgm:presLayoutVars>
      </dgm:prSet>
      <dgm:spPr/>
      <dgm:t>
        <a:bodyPr/>
        <a:lstStyle/>
        <a:p>
          <a:endParaRPr lang="en-US"/>
        </a:p>
      </dgm:t>
    </dgm:pt>
    <dgm:pt modelId="{5485CDE5-04A8-4DC5-B692-25764D49FBD8}" type="pres">
      <dgm:prSet presAssocID="{63624DAC-362D-43CC-8D00-02401856D8B8}" presName="rootConnector" presStyleLbl="node3" presStyleIdx="5" presStyleCnt="12"/>
      <dgm:spPr/>
      <dgm:t>
        <a:bodyPr/>
        <a:lstStyle/>
        <a:p>
          <a:endParaRPr lang="en-US"/>
        </a:p>
      </dgm:t>
    </dgm:pt>
    <dgm:pt modelId="{F87CCB53-7B04-49D2-880C-A9E07ABF3D79}" type="pres">
      <dgm:prSet presAssocID="{63624DAC-362D-43CC-8D00-02401856D8B8}" presName="hierChild4" presStyleCnt="0"/>
      <dgm:spPr/>
    </dgm:pt>
    <dgm:pt modelId="{D8AB2411-E948-45EB-AA33-7D04B5E5BDC9}" type="pres">
      <dgm:prSet presAssocID="{63624DAC-362D-43CC-8D00-02401856D8B8}" presName="hierChild5" presStyleCnt="0"/>
      <dgm:spPr/>
    </dgm:pt>
    <dgm:pt modelId="{788DF937-F3DC-44EF-896F-1BBF0FE2F4E7}" type="pres">
      <dgm:prSet presAssocID="{A3BB0C7B-138D-4C13-A654-BD0BD283551B}" presName="Name37" presStyleLbl="parChTrans1D3" presStyleIdx="6" presStyleCnt="12"/>
      <dgm:spPr/>
      <dgm:t>
        <a:bodyPr/>
        <a:lstStyle/>
        <a:p>
          <a:endParaRPr lang="en-US"/>
        </a:p>
      </dgm:t>
    </dgm:pt>
    <dgm:pt modelId="{ECA48E79-63BC-43D5-9281-3AE5F3941BA4}" type="pres">
      <dgm:prSet presAssocID="{2FD3F93D-51CD-4C24-998A-B57AA6C31AFD}" presName="hierRoot2" presStyleCnt="0">
        <dgm:presLayoutVars>
          <dgm:hierBranch val="init"/>
        </dgm:presLayoutVars>
      </dgm:prSet>
      <dgm:spPr/>
    </dgm:pt>
    <dgm:pt modelId="{8F183A73-AA32-4EF8-8ACA-8F068B6B4C3C}" type="pres">
      <dgm:prSet presAssocID="{2FD3F93D-51CD-4C24-998A-B57AA6C31AFD}" presName="rootComposite" presStyleCnt="0"/>
      <dgm:spPr/>
    </dgm:pt>
    <dgm:pt modelId="{9E925D2E-7F3D-4134-A147-EBD84440387A}" type="pres">
      <dgm:prSet presAssocID="{2FD3F93D-51CD-4C24-998A-B57AA6C31AFD}" presName="rootText" presStyleLbl="node3" presStyleIdx="6" presStyleCnt="12">
        <dgm:presLayoutVars>
          <dgm:chPref val="3"/>
        </dgm:presLayoutVars>
      </dgm:prSet>
      <dgm:spPr/>
      <dgm:t>
        <a:bodyPr/>
        <a:lstStyle/>
        <a:p>
          <a:endParaRPr lang="en-US"/>
        </a:p>
      </dgm:t>
    </dgm:pt>
    <dgm:pt modelId="{EE46599F-F79F-4B24-A017-C9380DEAF5E8}" type="pres">
      <dgm:prSet presAssocID="{2FD3F93D-51CD-4C24-998A-B57AA6C31AFD}" presName="rootConnector" presStyleLbl="node3" presStyleIdx="6" presStyleCnt="12"/>
      <dgm:spPr/>
      <dgm:t>
        <a:bodyPr/>
        <a:lstStyle/>
        <a:p>
          <a:endParaRPr lang="en-US"/>
        </a:p>
      </dgm:t>
    </dgm:pt>
    <dgm:pt modelId="{81FF3498-EB18-46A5-AC45-8956F1CE58BC}" type="pres">
      <dgm:prSet presAssocID="{2FD3F93D-51CD-4C24-998A-B57AA6C31AFD}" presName="hierChild4" presStyleCnt="0"/>
      <dgm:spPr/>
    </dgm:pt>
    <dgm:pt modelId="{29A5A42F-B43D-42B4-BD69-2342DE43DC29}" type="pres">
      <dgm:prSet presAssocID="{2FD3F93D-51CD-4C24-998A-B57AA6C31AFD}" presName="hierChild5" presStyleCnt="0"/>
      <dgm:spPr/>
    </dgm:pt>
    <dgm:pt modelId="{8C77E42C-15BD-4E84-8D85-649A9BB311E6}" type="pres">
      <dgm:prSet presAssocID="{500F28C3-224E-4369-9E01-99DED2A745AE}" presName="hierChild5" presStyleCnt="0"/>
      <dgm:spPr/>
    </dgm:pt>
    <dgm:pt modelId="{8BA08C6B-B2E9-4BC1-97AE-49E215BDD34E}" type="pres">
      <dgm:prSet presAssocID="{E06BD7B0-0BC8-4EBC-9F4A-E7F3564907B0}" presName="Name37" presStyleLbl="parChTrans1D2" presStyleIdx="3" presStyleCnt="4"/>
      <dgm:spPr/>
      <dgm:t>
        <a:bodyPr/>
        <a:lstStyle/>
        <a:p>
          <a:endParaRPr lang="en-US"/>
        </a:p>
      </dgm:t>
    </dgm:pt>
    <dgm:pt modelId="{A516D5CE-AED8-49FC-9102-449D5BC90999}" type="pres">
      <dgm:prSet presAssocID="{8C5E5A39-FFCF-4FF5-863E-0632374BB421}" presName="hierRoot2" presStyleCnt="0">
        <dgm:presLayoutVars>
          <dgm:hierBranch val="init"/>
        </dgm:presLayoutVars>
      </dgm:prSet>
      <dgm:spPr/>
    </dgm:pt>
    <dgm:pt modelId="{A13FC949-6720-4CC8-9047-E38D7F5B7CC4}" type="pres">
      <dgm:prSet presAssocID="{8C5E5A39-FFCF-4FF5-863E-0632374BB421}" presName="rootComposite" presStyleCnt="0"/>
      <dgm:spPr/>
    </dgm:pt>
    <dgm:pt modelId="{4C60D85D-EF64-418D-B157-3940E836FCCF}" type="pres">
      <dgm:prSet presAssocID="{8C5E5A39-FFCF-4FF5-863E-0632374BB421}" presName="rootText" presStyleLbl="node2" presStyleIdx="3" presStyleCnt="4" custScaleX="150001">
        <dgm:presLayoutVars>
          <dgm:chPref val="3"/>
        </dgm:presLayoutVars>
      </dgm:prSet>
      <dgm:spPr/>
      <dgm:t>
        <a:bodyPr/>
        <a:lstStyle/>
        <a:p>
          <a:endParaRPr lang="en-US"/>
        </a:p>
      </dgm:t>
    </dgm:pt>
    <dgm:pt modelId="{3F3CD177-CD99-45D2-9223-3E92499EA4AE}" type="pres">
      <dgm:prSet presAssocID="{8C5E5A39-FFCF-4FF5-863E-0632374BB421}" presName="rootConnector" presStyleLbl="node2" presStyleIdx="3" presStyleCnt="4"/>
      <dgm:spPr/>
      <dgm:t>
        <a:bodyPr/>
        <a:lstStyle/>
        <a:p>
          <a:endParaRPr lang="en-US"/>
        </a:p>
      </dgm:t>
    </dgm:pt>
    <dgm:pt modelId="{62365E41-956A-4BB7-9DE2-45A3A8F64C34}" type="pres">
      <dgm:prSet presAssocID="{8C5E5A39-FFCF-4FF5-863E-0632374BB421}" presName="hierChild4" presStyleCnt="0"/>
      <dgm:spPr/>
    </dgm:pt>
    <dgm:pt modelId="{BB60B57E-2D59-432D-AD89-64E791AF6D71}" type="pres">
      <dgm:prSet presAssocID="{3120B718-2DCD-4F3B-89B1-4E85EDD9E127}" presName="Name37" presStyleLbl="parChTrans1D3" presStyleIdx="7" presStyleCnt="12"/>
      <dgm:spPr/>
      <dgm:t>
        <a:bodyPr/>
        <a:lstStyle/>
        <a:p>
          <a:endParaRPr lang="en-US"/>
        </a:p>
      </dgm:t>
    </dgm:pt>
    <dgm:pt modelId="{30C3A43A-CAF4-4016-9B30-009824642B8F}" type="pres">
      <dgm:prSet presAssocID="{B016F55C-031B-418B-A558-7D229DFA21E5}" presName="hierRoot2" presStyleCnt="0">
        <dgm:presLayoutVars>
          <dgm:hierBranch val="init"/>
        </dgm:presLayoutVars>
      </dgm:prSet>
      <dgm:spPr/>
    </dgm:pt>
    <dgm:pt modelId="{A63BD8D5-6DE5-4DF7-91C2-B22468C557FF}" type="pres">
      <dgm:prSet presAssocID="{B016F55C-031B-418B-A558-7D229DFA21E5}" presName="rootComposite" presStyleCnt="0"/>
      <dgm:spPr/>
    </dgm:pt>
    <dgm:pt modelId="{B3AF0929-C072-4D20-981F-C4757ECA4DF9}" type="pres">
      <dgm:prSet presAssocID="{B016F55C-031B-418B-A558-7D229DFA21E5}" presName="rootText" presStyleLbl="node3" presStyleIdx="7" presStyleCnt="12" custLinFactY="264064" custLinFactNeighborX="-653" custLinFactNeighborY="300000">
        <dgm:presLayoutVars>
          <dgm:chPref val="3"/>
        </dgm:presLayoutVars>
      </dgm:prSet>
      <dgm:spPr/>
      <dgm:t>
        <a:bodyPr/>
        <a:lstStyle/>
        <a:p>
          <a:endParaRPr lang="en-US"/>
        </a:p>
      </dgm:t>
    </dgm:pt>
    <dgm:pt modelId="{59A4C563-323B-4FCB-82FA-06781FDA7686}" type="pres">
      <dgm:prSet presAssocID="{B016F55C-031B-418B-A558-7D229DFA21E5}" presName="rootConnector" presStyleLbl="node3" presStyleIdx="7" presStyleCnt="12"/>
      <dgm:spPr/>
      <dgm:t>
        <a:bodyPr/>
        <a:lstStyle/>
        <a:p>
          <a:endParaRPr lang="en-US"/>
        </a:p>
      </dgm:t>
    </dgm:pt>
    <dgm:pt modelId="{97DDC6E8-02BC-416D-B4D7-96E1E8E683E5}" type="pres">
      <dgm:prSet presAssocID="{B016F55C-031B-418B-A558-7D229DFA21E5}" presName="hierChild4" presStyleCnt="0"/>
      <dgm:spPr/>
    </dgm:pt>
    <dgm:pt modelId="{EBE0DD5D-5184-4078-ACBE-2A23C3EDF89D}" type="pres">
      <dgm:prSet presAssocID="{B016F55C-031B-418B-A558-7D229DFA21E5}" presName="hierChild5" presStyleCnt="0"/>
      <dgm:spPr/>
    </dgm:pt>
    <dgm:pt modelId="{59CAC964-E726-4E52-8D7C-C61A7E06F546}" type="pres">
      <dgm:prSet presAssocID="{AD58754B-4265-4A8E-A524-53C517C19A50}" presName="Name37" presStyleLbl="parChTrans1D3" presStyleIdx="8" presStyleCnt="12"/>
      <dgm:spPr/>
      <dgm:t>
        <a:bodyPr/>
        <a:lstStyle/>
        <a:p>
          <a:endParaRPr lang="en-US"/>
        </a:p>
      </dgm:t>
    </dgm:pt>
    <dgm:pt modelId="{1EB12F56-DB92-44A5-8F05-8A18D32B0EE2}" type="pres">
      <dgm:prSet presAssocID="{62B61590-66B7-4ED1-B304-698C7DB1C8D0}" presName="hierRoot2" presStyleCnt="0">
        <dgm:presLayoutVars>
          <dgm:hierBranch val="init"/>
        </dgm:presLayoutVars>
      </dgm:prSet>
      <dgm:spPr/>
    </dgm:pt>
    <dgm:pt modelId="{7417CD43-CBDE-402B-8664-7339E9BA0AF1}" type="pres">
      <dgm:prSet presAssocID="{62B61590-66B7-4ED1-B304-698C7DB1C8D0}" presName="rootComposite" presStyleCnt="0"/>
      <dgm:spPr/>
    </dgm:pt>
    <dgm:pt modelId="{BAD83A30-505A-4F2F-9196-22EB632C9D0A}" type="pres">
      <dgm:prSet presAssocID="{62B61590-66B7-4ED1-B304-698C7DB1C8D0}" presName="rootText" presStyleLbl="node3" presStyleIdx="8" presStyleCnt="12" custLinFactY="100000" custLinFactNeighborX="-653" custLinFactNeighborY="178274">
        <dgm:presLayoutVars>
          <dgm:chPref val="3"/>
        </dgm:presLayoutVars>
      </dgm:prSet>
      <dgm:spPr/>
      <dgm:t>
        <a:bodyPr/>
        <a:lstStyle/>
        <a:p>
          <a:endParaRPr lang="en-US"/>
        </a:p>
      </dgm:t>
    </dgm:pt>
    <dgm:pt modelId="{CD195EA1-6229-4595-8B31-DA5B00E151A2}" type="pres">
      <dgm:prSet presAssocID="{62B61590-66B7-4ED1-B304-698C7DB1C8D0}" presName="rootConnector" presStyleLbl="node3" presStyleIdx="8" presStyleCnt="12"/>
      <dgm:spPr/>
      <dgm:t>
        <a:bodyPr/>
        <a:lstStyle/>
        <a:p>
          <a:endParaRPr lang="en-US"/>
        </a:p>
      </dgm:t>
    </dgm:pt>
    <dgm:pt modelId="{7B2841D0-FFC4-457E-98AC-E4D6D10FF9D8}" type="pres">
      <dgm:prSet presAssocID="{62B61590-66B7-4ED1-B304-698C7DB1C8D0}" presName="hierChild4" presStyleCnt="0"/>
      <dgm:spPr/>
    </dgm:pt>
    <dgm:pt modelId="{B96082E0-ED15-4093-A061-4C03D8F5EA52}" type="pres">
      <dgm:prSet presAssocID="{62B61590-66B7-4ED1-B304-698C7DB1C8D0}" presName="hierChild5" presStyleCnt="0"/>
      <dgm:spPr/>
    </dgm:pt>
    <dgm:pt modelId="{4B8B63A7-C7EC-4612-83EA-2BD8B6978524}" type="pres">
      <dgm:prSet presAssocID="{F85B2D8D-683D-4AAB-B3EB-71C3FA0FD79B}" presName="Name37" presStyleLbl="parChTrans1D3" presStyleIdx="9" presStyleCnt="12"/>
      <dgm:spPr/>
      <dgm:t>
        <a:bodyPr/>
        <a:lstStyle/>
        <a:p>
          <a:endParaRPr lang="en-US"/>
        </a:p>
      </dgm:t>
    </dgm:pt>
    <dgm:pt modelId="{87AEB719-C798-4B99-9002-09D0430A43DB}" type="pres">
      <dgm:prSet presAssocID="{8BB6EEAD-A3F8-4E56-ADBB-E727F89821AC}" presName="hierRoot2" presStyleCnt="0">
        <dgm:presLayoutVars>
          <dgm:hierBranch val="init"/>
        </dgm:presLayoutVars>
      </dgm:prSet>
      <dgm:spPr/>
    </dgm:pt>
    <dgm:pt modelId="{BBBFE2EC-9F9B-4EA7-A6A9-F5DD8AD26A15}" type="pres">
      <dgm:prSet presAssocID="{8BB6EEAD-A3F8-4E56-ADBB-E727F89821AC}" presName="rootComposite" presStyleCnt="0"/>
      <dgm:spPr/>
    </dgm:pt>
    <dgm:pt modelId="{0B6B0EE1-C5B8-4658-83E5-2818B56042F4}" type="pres">
      <dgm:prSet presAssocID="{8BB6EEAD-A3F8-4E56-ADBB-E727F89821AC}" presName="rootText" presStyleLbl="node3" presStyleIdx="9" presStyleCnt="12">
        <dgm:presLayoutVars>
          <dgm:chPref val="3"/>
        </dgm:presLayoutVars>
      </dgm:prSet>
      <dgm:spPr/>
      <dgm:t>
        <a:bodyPr/>
        <a:lstStyle/>
        <a:p>
          <a:endParaRPr lang="en-US"/>
        </a:p>
      </dgm:t>
    </dgm:pt>
    <dgm:pt modelId="{8F7C6EE7-DBC2-4260-AAB2-7712950FA349}" type="pres">
      <dgm:prSet presAssocID="{8BB6EEAD-A3F8-4E56-ADBB-E727F89821AC}" presName="rootConnector" presStyleLbl="node3" presStyleIdx="9" presStyleCnt="12"/>
      <dgm:spPr/>
      <dgm:t>
        <a:bodyPr/>
        <a:lstStyle/>
        <a:p>
          <a:endParaRPr lang="en-US"/>
        </a:p>
      </dgm:t>
    </dgm:pt>
    <dgm:pt modelId="{14FA7B88-9FD6-49D6-9911-B6A8CBBEE787}" type="pres">
      <dgm:prSet presAssocID="{8BB6EEAD-A3F8-4E56-ADBB-E727F89821AC}" presName="hierChild4" presStyleCnt="0"/>
      <dgm:spPr/>
    </dgm:pt>
    <dgm:pt modelId="{BF9CC439-DAB9-4A7C-B25B-6677FDA8568D}" type="pres">
      <dgm:prSet presAssocID="{8BB6EEAD-A3F8-4E56-ADBB-E727F89821AC}" presName="hierChild5" presStyleCnt="0"/>
      <dgm:spPr/>
    </dgm:pt>
    <dgm:pt modelId="{A2527861-E39F-4D5B-A2AC-516BD5ACD665}" type="pres">
      <dgm:prSet presAssocID="{82B833A0-B4EC-434F-A530-1ABF28899200}" presName="Name37" presStyleLbl="parChTrans1D3" presStyleIdx="10" presStyleCnt="12"/>
      <dgm:spPr/>
      <dgm:t>
        <a:bodyPr/>
        <a:lstStyle/>
        <a:p>
          <a:endParaRPr lang="en-US"/>
        </a:p>
      </dgm:t>
    </dgm:pt>
    <dgm:pt modelId="{4F6BBC78-CCA2-4911-9C4F-40CAC8DF255F}" type="pres">
      <dgm:prSet presAssocID="{0AA2FAAB-4041-4392-B7D2-CEE215D1393E}" presName="hierRoot2" presStyleCnt="0">
        <dgm:presLayoutVars>
          <dgm:hierBranch val="init"/>
        </dgm:presLayoutVars>
      </dgm:prSet>
      <dgm:spPr/>
    </dgm:pt>
    <dgm:pt modelId="{EB807E6C-1C99-4250-B817-A732D97D6D30}" type="pres">
      <dgm:prSet presAssocID="{0AA2FAAB-4041-4392-B7D2-CEE215D1393E}" presName="rootComposite" presStyleCnt="0"/>
      <dgm:spPr/>
    </dgm:pt>
    <dgm:pt modelId="{C868CD43-A45B-4B51-8013-F9E634B3ACC1}" type="pres">
      <dgm:prSet presAssocID="{0AA2FAAB-4041-4392-B7D2-CEE215D1393E}" presName="rootText" presStyleLbl="node3" presStyleIdx="10" presStyleCnt="12" custScaleX="101306" custLinFactY="-100000" custLinFactNeighborX="-6903" custLinFactNeighborY="-193306">
        <dgm:presLayoutVars>
          <dgm:chPref val="3"/>
        </dgm:presLayoutVars>
      </dgm:prSet>
      <dgm:spPr/>
      <dgm:t>
        <a:bodyPr/>
        <a:lstStyle/>
        <a:p>
          <a:endParaRPr lang="en-US"/>
        </a:p>
      </dgm:t>
    </dgm:pt>
    <dgm:pt modelId="{B07B8359-4498-4EA1-862B-8A2C19C66CFF}" type="pres">
      <dgm:prSet presAssocID="{0AA2FAAB-4041-4392-B7D2-CEE215D1393E}" presName="rootConnector" presStyleLbl="node3" presStyleIdx="10" presStyleCnt="12"/>
      <dgm:spPr/>
      <dgm:t>
        <a:bodyPr/>
        <a:lstStyle/>
        <a:p>
          <a:endParaRPr lang="en-US"/>
        </a:p>
      </dgm:t>
    </dgm:pt>
    <dgm:pt modelId="{925B2BEB-0CD7-4F0F-85D6-0D671FCC714F}" type="pres">
      <dgm:prSet presAssocID="{0AA2FAAB-4041-4392-B7D2-CEE215D1393E}" presName="hierChild4" presStyleCnt="0"/>
      <dgm:spPr/>
    </dgm:pt>
    <dgm:pt modelId="{A9091247-724F-448F-B1D3-6AFD22251610}" type="pres">
      <dgm:prSet presAssocID="{0AA2FAAB-4041-4392-B7D2-CEE215D1393E}" presName="hierChild5" presStyleCnt="0"/>
      <dgm:spPr/>
    </dgm:pt>
    <dgm:pt modelId="{97618AFF-0278-48FE-B1FB-CDF98B6CE59C}" type="pres">
      <dgm:prSet presAssocID="{17B0893A-B5AD-4C8C-ACCF-C53E4B5D45B3}" presName="Name37" presStyleLbl="parChTrans1D3" presStyleIdx="11" presStyleCnt="12"/>
      <dgm:spPr/>
      <dgm:t>
        <a:bodyPr/>
        <a:lstStyle/>
        <a:p>
          <a:endParaRPr lang="en-US"/>
        </a:p>
      </dgm:t>
    </dgm:pt>
    <dgm:pt modelId="{CD34D3C5-0CEF-42EA-A623-237AFF10F46B}" type="pres">
      <dgm:prSet presAssocID="{71FE53A9-B16D-4E38-9798-65429ADE038B}" presName="hierRoot2" presStyleCnt="0">
        <dgm:presLayoutVars>
          <dgm:hierBranch val="init"/>
        </dgm:presLayoutVars>
      </dgm:prSet>
      <dgm:spPr/>
    </dgm:pt>
    <dgm:pt modelId="{312F9597-5677-468C-BDD7-27B6CB0167F0}" type="pres">
      <dgm:prSet presAssocID="{71FE53A9-B16D-4E38-9798-65429ADE038B}" presName="rootComposite" presStyleCnt="0"/>
      <dgm:spPr/>
    </dgm:pt>
    <dgm:pt modelId="{9B169C98-E780-4FE5-A877-60F10F82395D}" type="pres">
      <dgm:prSet presAssocID="{71FE53A9-B16D-4E38-9798-65429ADE038B}" presName="rootText" presStyleLbl="node3" presStyleIdx="11" presStyleCnt="12" custScaleX="103184" custLinFactY="-279097" custLinFactNeighborX="-7842" custLinFactNeighborY="-300000">
        <dgm:presLayoutVars>
          <dgm:chPref val="3"/>
        </dgm:presLayoutVars>
      </dgm:prSet>
      <dgm:spPr/>
      <dgm:t>
        <a:bodyPr/>
        <a:lstStyle/>
        <a:p>
          <a:endParaRPr lang="en-US"/>
        </a:p>
      </dgm:t>
    </dgm:pt>
    <dgm:pt modelId="{29B9FB20-72E3-4FD0-8E4B-D84D3734E424}" type="pres">
      <dgm:prSet presAssocID="{71FE53A9-B16D-4E38-9798-65429ADE038B}" presName="rootConnector" presStyleLbl="node3" presStyleIdx="11" presStyleCnt="12"/>
      <dgm:spPr/>
      <dgm:t>
        <a:bodyPr/>
        <a:lstStyle/>
        <a:p>
          <a:endParaRPr lang="en-US"/>
        </a:p>
      </dgm:t>
    </dgm:pt>
    <dgm:pt modelId="{32D26ED9-2582-47DF-B35B-37F9C5CE0A5F}" type="pres">
      <dgm:prSet presAssocID="{71FE53A9-B16D-4E38-9798-65429ADE038B}" presName="hierChild4" presStyleCnt="0"/>
      <dgm:spPr/>
    </dgm:pt>
    <dgm:pt modelId="{3FEC76F3-CE25-4EDE-B97A-82CC7F56142C}" type="pres">
      <dgm:prSet presAssocID="{71FE53A9-B16D-4E38-9798-65429ADE038B}" presName="hierChild5" presStyleCnt="0"/>
      <dgm:spPr/>
    </dgm:pt>
    <dgm:pt modelId="{EAD09169-3991-4A29-B180-A993BEF9E477}" type="pres">
      <dgm:prSet presAssocID="{8C5E5A39-FFCF-4FF5-863E-0632374BB421}" presName="hierChild5" presStyleCnt="0"/>
      <dgm:spPr/>
    </dgm:pt>
    <dgm:pt modelId="{16B021E7-31E7-43A4-A2A8-C93CDD85A121}" type="pres">
      <dgm:prSet presAssocID="{71523CB5-3163-486C-9089-83584BA44604}" presName="hierChild3" presStyleCnt="0"/>
      <dgm:spPr/>
    </dgm:pt>
  </dgm:ptLst>
  <dgm:cxnLst>
    <dgm:cxn modelId="{01305855-FF7E-408B-AB03-EB90D01B7F79}" srcId="{71523CB5-3163-486C-9089-83584BA44604}" destId="{4071C75D-3DFE-4B5B-B8EB-2429756898BA}" srcOrd="1" destOrd="0" parTransId="{5F4F29F6-0DDE-4340-AB49-443BB17DE5BE}" sibTransId="{206688A4-4012-4191-ABF1-CEC8A8A9EB4E}"/>
    <dgm:cxn modelId="{EE6AF5CA-06C5-49BC-A7B4-FAFC2525EFFC}" type="presOf" srcId="{14B4E6D6-5D0C-41E1-85F0-020A5303E87C}" destId="{FCE32976-883A-4B82-B8FF-AD5DB50CBB5E}" srcOrd="1" destOrd="0" presId="urn:microsoft.com/office/officeart/2005/8/layout/orgChart1"/>
    <dgm:cxn modelId="{3FE2C413-7331-4BC0-9E67-5E7B741AEFC5}" type="presOf" srcId="{952805AC-DFD3-4EBE-B97B-7B963BC0C1B0}" destId="{6FD566F9-8419-412D-B859-692BA75D909B}" srcOrd="1" destOrd="0" presId="urn:microsoft.com/office/officeart/2005/8/layout/orgChart1"/>
    <dgm:cxn modelId="{E8C788BA-5928-4711-9B85-902BA6C450CC}" type="presOf" srcId="{CB9362E4-4CF2-49F0-BC82-51778A53E1D4}" destId="{B6C62390-F3B5-47AB-B219-360EBBE31162}" srcOrd="0" destOrd="0" presId="urn:microsoft.com/office/officeart/2005/8/layout/orgChart1"/>
    <dgm:cxn modelId="{215F9B82-6F0D-41C2-8EEF-A9AD79B3D0DB}" type="presOf" srcId="{63624DAC-362D-43CC-8D00-02401856D8B8}" destId="{5485CDE5-04A8-4DC5-B692-25764D49FBD8}" srcOrd="1" destOrd="0" presId="urn:microsoft.com/office/officeart/2005/8/layout/orgChart1"/>
    <dgm:cxn modelId="{563A521A-ADFC-40DF-ABE8-D670AD2D7A3B}" type="presOf" srcId="{8BB6EEAD-A3F8-4E56-ADBB-E727F89821AC}" destId="{0B6B0EE1-C5B8-4658-83E5-2818B56042F4}" srcOrd="0" destOrd="0" presId="urn:microsoft.com/office/officeart/2005/8/layout/orgChart1"/>
    <dgm:cxn modelId="{B4FF9E98-4034-4F76-946C-155CCE2528B8}" type="presOf" srcId="{0356945B-A373-4552-9339-787D0694448B}" destId="{9EC9F02C-4596-4E2D-A332-CA2A2E0EE76A}" srcOrd="0" destOrd="0" presId="urn:microsoft.com/office/officeart/2005/8/layout/orgChart1"/>
    <dgm:cxn modelId="{C3967F72-9656-496F-82DC-95916939D3F4}" srcId="{500F28C3-224E-4369-9E01-99DED2A745AE}" destId="{952805AC-DFD3-4EBE-B97B-7B963BC0C1B0}" srcOrd="2" destOrd="0" parTransId="{D19211D5-A8AE-40B7-B869-3E2DF0E6FB0A}" sibTransId="{DD1DE531-EE02-4443-8BA8-171FFBB48830}"/>
    <dgm:cxn modelId="{84441E73-9FBC-4060-BEB6-146E90D87CC0}" type="presOf" srcId="{8BB6EEAD-A3F8-4E56-ADBB-E727F89821AC}" destId="{8F7C6EE7-DBC2-4260-AAB2-7712950FA349}" srcOrd="1" destOrd="0" presId="urn:microsoft.com/office/officeart/2005/8/layout/orgChart1"/>
    <dgm:cxn modelId="{0D132FE2-BF11-4EE7-B09B-47D22B82A4EA}" srcId="{500F28C3-224E-4369-9E01-99DED2A745AE}" destId="{3C224556-FBBF-4D92-95FF-0B922B2524F5}" srcOrd="1" destOrd="0" parTransId="{6428F86C-8D58-4EA3-B0D4-508EA403B3B4}" sibTransId="{7AFAD12A-3B69-4433-A995-6AEA06DEAB36}"/>
    <dgm:cxn modelId="{9E130F19-A6D0-4BF1-A159-E7733FBF96D5}" srcId="{8C5E5A39-FFCF-4FF5-863E-0632374BB421}" destId="{62B61590-66B7-4ED1-B304-698C7DB1C8D0}" srcOrd="1" destOrd="0" parTransId="{AD58754B-4265-4A8E-A524-53C517C19A50}" sibTransId="{76031662-15C4-4B96-84A6-C5DACE3D2DC4}"/>
    <dgm:cxn modelId="{1EA1C5BC-8CE0-4DB6-BA75-0CFD029E85AF}" type="presOf" srcId="{2D891719-4FD7-492E-B5ED-4BEF97571FD7}" destId="{3B04B973-0BC0-4423-B5CB-F549119FFA8F}" srcOrd="0" destOrd="0" presId="urn:microsoft.com/office/officeart/2005/8/layout/orgChart1"/>
    <dgm:cxn modelId="{2998E09A-56D1-40D4-8514-FF1763085890}" type="presOf" srcId="{D0E76599-E3E9-4A4F-A829-C71B376AEEA8}" destId="{3ABE177A-9E8C-4446-839F-A258126DEE41}" srcOrd="0" destOrd="0" presId="urn:microsoft.com/office/officeart/2005/8/layout/orgChart1"/>
    <dgm:cxn modelId="{B80C3B6A-2D58-48E2-8A0C-5645BA8D016F}" type="presOf" srcId="{B016F55C-031B-418B-A558-7D229DFA21E5}" destId="{B3AF0929-C072-4D20-981F-C4757ECA4DF9}" srcOrd="0" destOrd="0" presId="urn:microsoft.com/office/officeart/2005/8/layout/orgChart1"/>
    <dgm:cxn modelId="{7866849F-C3F5-4260-AB2B-046AFA7F7E2E}" type="presOf" srcId="{71523CB5-3163-486C-9089-83584BA44604}" destId="{F6DC8F51-5426-4F38-B6B7-5D79267C1B1C}" srcOrd="0" destOrd="0" presId="urn:microsoft.com/office/officeart/2005/8/layout/orgChart1"/>
    <dgm:cxn modelId="{DF4F9B6D-546D-4CF4-9EB5-46DA334B3E11}" type="presOf" srcId="{E06BD7B0-0BC8-4EBC-9F4A-E7F3564907B0}" destId="{8BA08C6B-B2E9-4BC1-97AE-49E215BDD34E}" srcOrd="0" destOrd="0" presId="urn:microsoft.com/office/officeart/2005/8/layout/orgChart1"/>
    <dgm:cxn modelId="{5AAEC95F-16C6-48D5-9066-2984E15B912D}" type="presOf" srcId="{62B61590-66B7-4ED1-B304-698C7DB1C8D0}" destId="{CD195EA1-6229-4595-8B31-DA5B00E151A2}" srcOrd="1" destOrd="0" presId="urn:microsoft.com/office/officeart/2005/8/layout/orgChart1"/>
    <dgm:cxn modelId="{9AEECD5D-F5A6-4047-B840-EB041BA37CF4}" type="presOf" srcId="{40EAA3F2-336D-4AAE-ACA1-4AD399C2AC41}" destId="{ACFA93CB-FDC5-41AC-95B8-DFEB22AF5E7B}" srcOrd="1" destOrd="0" presId="urn:microsoft.com/office/officeart/2005/8/layout/orgChart1"/>
    <dgm:cxn modelId="{E1E7A529-09D8-41D3-BC34-B9027867E67C}" srcId="{8C5E5A39-FFCF-4FF5-863E-0632374BB421}" destId="{71FE53A9-B16D-4E38-9798-65429ADE038B}" srcOrd="4" destOrd="0" parTransId="{17B0893A-B5AD-4C8C-ACCF-C53E4B5D45B3}" sibTransId="{11303CAD-902D-4A2B-8ACE-A4860F51C698}"/>
    <dgm:cxn modelId="{E541320B-6987-491C-AAFF-1E12FB8DD31B}" type="presOf" srcId="{9707ECE9-1E81-4BC9-9F69-E84FF2A87BD3}" destId="{78A63385-8364-422E-B613-A8A77A0EAEF9}" srcOrd="0" destOrd="0" presId="urn:microsoft.com/office/officeart/2005/8/layout/orgChart1"/>
    <dgm:cxn modelId="{3FB673E1-FEB7-470A-8F9D-B999F64492EB}" type="presOf" srcId="{2D891719-4FD7-492E-B5ED-4BEF97571FD7}" destId="{932CF4B8-756D-439A-8B75-3B72CA360DE0}" srcOrd="1" destOrd="0" presId="urn:microsoft.com/office/officeart/2005/8/layout/orgChart1"/>
    <dgm:cxn modelId="{0616F24B-0EE1-435F-BA77-8DB707059892}" type="presOf" srcId="{F85B2D8D-683D-4AAB-B3EB-71C3FA0FD79B}" destId="{4B8B63A7-C7EC-4612-83EA-2BD8B6978524}" srcOrd="0" destOrd="0" presId="urn:microsoft.com/office/officeart/2005/8/layout/orgChart1"/>
    <dgm:cxn modelId="{43FEDAE0-69E3-42C3-BF5D-E5FB1422B861}" srcId="{8C5E5A39-FFCF-4FF5-863E-0632374BB421}" destId="{8BB6EEAD-A3F8-4E56-ADBB-E727F89821AC}" srcOrd="2" destOrd="0" parTransId="{F85B2D8D-683D-4AAB-B3EB-71C3FA0FD79B}" sibTransId="{EB0B4CE3-5639-4ED6-9E15-9095DE2E2617}"/>
    <dgm:cxn modelId="{EE09C30A-44ED-429C-9D69-69C60F775E04}" type="presOf" srcId="{0AA2FAAB-4041-4392-B7D2-CEE215D1393E}" destId="{B07B8359-4498-4EA1-862B-8A2C19C66CFF}" srcOrd="1" destOrd="0" presId="urn:microsoft.com/office/officeart/2005/8/layout/orgChart1"/>
    <dgm:cxn modelId="{5C58AB60-25CC-41FA-8917-93FF906EC383}" type="presOf" srcId="{71523CB5-3163-486C-9089-83584BA44604}" destId="{473DC964-2B7D-4362-B4BC-6FBDAEE21D62}" srcOrd="1" destOrd="0" presId="urn:microsoft.com/office/officeart/2005/8/layout/orgChart1"/>
    <dgm:cxn modelId="{991A28D3-B4DE-407D-8FB2-A61D24A2C5FC}" type="presOf" srcId="{8D7E7491-C3C6-40E7-B5E4-DCF3EB54543B}" destId="{8361CD0B-F240-4B1B-BDEC-6C7B3BB9923F}" srcOrd="0" destOrd="0" presId="urn:microsoft.com/office/officeart/2005/8/layout/orgChart1"/>
    <dgm:cxn modelId="{7B93165F-F176-4050-97DE-8E7B1E40F783}" type="presOf" srcId="{14B4E6D6-5D0C-41E1-85F0-020A5303E87C}" destId="{8F460386-293D-4545-B5E2-57077E0AB5CF}" srcOrd="0" destOrd="0" presId="urn:microsoft.com/office/officeart/2005/8/layout/orgChart1"/>
    <dgm:cxn modelId="{501A81EC-F4BC-4904-B63B-9555D168D663}" type="presOf" srcId="{71FE53A9-B16D-4E38-9798-65429ADE038B}" destId="{29B9FB20-72E3-4FD0-8E4B-D84D3734E424}" srcOrd="1" destOrd="0" presId="urn:microsoft.com/office/officeart/2005/8/layout/orgChart1"/>
    <dgm:cxn modelId="{A2E543CD-9979-42DB-B079-84C21A66CC38}" type="presOf" srcId="{6428F86C-8D58-4EA3-B0D4-508EA403B3B4}" destId="{0CD6D78B-1AF3-4D98-8503-6973F964B868}" srcOrd="0" destOrd="0" presId="urn:microsoft.com/office/officeart/2005/8/layout/orgChart1"/>
    <dgm:cxn modelId="{B157EE6E-A04B-4AFE-9F18-1070C42DDCA6}" type="presOf" srcId="{500F28C3-224E-4369-9E01-99DED2A745AE}" destId="{9E5536BD-8BB4-4126-ABCF-257D124B15F9}" srcOrd="0" destOrd="0" presId="urn:microsoft.com/office/officeart/2005/8/layout/orgChart1"/>
    <dgm:cxn modelId="{FE0A2CE0-9916-4D17-AEF0-EC3C5A9D080F}" type="presOf" srcId="{3C224556-FBBF-4D92-95FF-0B922B2524F5}" destId="{81D70016-B68C-49F9-935B-B934CB3BE2B4}" srcOrd="1" destOrd="0" presId="urn:microsoft.com/office/officeart/2005/8/layout/orgChart1"/>
    <dgm:cxn modelId="{9982BDB3-8688-4154-9596-3B40989A5D70}" type="presOf" srcId="{E943ED14-DE1B-499A-895F-B29EFF1D68F3}" destId="{8EB0EBD0-CC69-4196-8E0C-47D380275899}" srcOrd="0" destOrd="0" presId="urn:microsoft.com/office/officeart/2005/8/layout/orgChart1"/>
    <dgm:cxn modelId="{63C60F7A-AAED-49C6-89B6-413C59FD6AB3}" type="presOf" srcId="{71FE53A9-B16D-4E38-9798-65429ADE038B}" destId="{9B169C98-E780-4FE5-A877-60F10F82395D}" srcOrd="0" destOrd="0" presId="urn:microsoft.com/office/officeart/2005/8/layout/orgChart1"/>
    <dgm:cxn modelId="{031A0224-2A7B-47F8-A48D-22B6A742D70C}" srcId="{500F28C3-224E-4369-9E01-99DED2A745AE}" destId="{2FD3F93D-51CD-4C24-998A-B57AA6C31AFD}" srcOrd="6" destOrd="0" parTransId="{A3BB0C7B-138D-4C13-A654-BD0BD283551B}" sibTransId="{0DBC364D-F74A-4597-9BFA-4D123C5142E9}"/>
    <dgm:cxn modelId="{3406B521-D5C5-4463-B313-2FDF6734B5F9}" type="presOf" srcId="{8C5E5A39-FFCF-4FF5-863E-0632374BB421}" destId="{3F3CD177-CD99-45D2-9223-3E92499EA4AE}" srcOrd="1" destOrd="0" presId="urn:microsoft.com/office/officeart/2005/8/layout/orgChart1"/>
    <dgm:cxn modelId="{7B7F2B9F-C432-45C5-A5BC-CDA41870B72B}" srcId="{D0E76599-E3E9-4A4F-A829-C71B376AEEA8}" destId="{71523CB5-3163-486C-9089-83584BA44604}" srcOrd="0" destOrd="0" parTransId="{0130B726-30EE-4E6F-A1B4-DEC852D925F3}" sibTransId="{7C4BE0C4-3FEA-4D49-BFAA-2A8C749618A4}"/>
    <dgm:cxn modelId="{4112E3FC-C2B2-4F95-98AF-AAA40887719C}" srcId="{71523CB5-3163-486C-9089-83584BA44604}" destId="{500F28C3-224E-4369-9E01-99DED2A745AE}" srcOrd="2" destOrd="0" parTransId="{2B6E0F75-2C3B-4972-8073-CA883ED3B79D}" sibTransId="{FC4CF604-C063-479E-9676-71A20785AB15}"/>
    <dgm:cxn modelId="{157E84CA-8897-440B-B0D3-B11E6DA87EFF}" srcId="{500F28C3-224E-4369-9E01-99DED2A745AE}" destId="{63624DAC-362D-43CC-8D00-02401856D8B8}" srcOrd="5" destOrd="0" parTransId="{CB9362E4-4CF2-49F0-BC82-51778A53E1D4}" sibTransId="{9DD043DA-C5A9-4E6A-828E-FD0D4913FD59}"/>
    <dgm:cxn modelId="{001C7B39-60A1-46F1-AD20-FEBD2323BCE6}" type="presOf" srcId="{2FD3F93D-51CD-4C24-998A-B57AA6C31AFD}" destId="{9E925D2E-7F3D-4134-A147-EBD84440387A}" srcOrd="0" destOrd="0" presId="urn:microsoft.com/office/officeart/2005/8/layout/orgChart1"/>
    <dgm:cxn modelId="{A019DABB-6274-4BAC-9996-48D143151348}" type="presOf" srcId="{82B833A0-B4EC-434F-A530-1ABF28899200}" destId="{A2527861-E39F-4D5B-A2AC-516BD5ACD665}" srcOrd="0" destOrd="0" presId="urn:microsoft.com/office/officeart/2005/8/layout/orgChart1"/>
    <dgm:cxn modelId="{65F8FAC8-9371-4485-8982-A18D130F19CE}" type="presOf" srcId="{40EAA3F2-336D-4AAE-ACA1-4AD399C2AC41}" destId="{20924725-D6A1-478E-88ED-F289EB66403B}" srcOrd="0" destOrd="0" presId="urn:microsoft.com/office/officeart/2005/8/layout/orgChart1"/>
    <dgm:cxn modelId="{C900293E-B952-405B-8F6C-F5FD4FC65220}" type="presOf" srcId="{17B0893A-B5AD-4C8C-ACCF-C53E4B5D45B3}" destId="{97618AFF-0278-48FE-B1FB-CDF98B6CE59C}" srcOrd="0" destOrd="0" presId="urn:microsoft.com/office/officeart/2005/8/layout/orgChart1"/>
    <dgm:cxn modelId="{895E8AB4-367B-4B2D-A331-B891F769B93B}" srcId="{500F28C3-224E-4369-9E01-99DED2A745AE}" destId="{40EAA3F2-336D-4AAE-ACA1-4AD399C2AC41}" srcOrd="3" destOrd="0" parTransId="{FBECA46D-9AAC-465A-A7E7-E2BEC7AAB742}" sibTransId="{15943140-ACC5-4A50-92DA-20F77127AE63}"/>
    <dgm:cxn modelId="{55CBD9BB-5EF2-4BF3-B8F1-2BFEB79209A2}" type="presOf" srcId="{A3BB0C7B-138D-4C13-A654-BD0BD283551B}" destId="{788DF937-F3DC-44EF-896F-1BBF0FE2F4E7}" srcOrd="0" destOrd="0" presId="urn:microsoft.com/office/officeart/2005/8/layout/orgChart1"/>
    <dgm:cxn modelId="{8A4B2718-3894-4500-A51C-64FE2453A13A}" srcId="{500F28C3-224E-4369-9E01-99DED2A745AE}" destId="{2D891719-4FD7-492E-B5ED-4BEF97571FD7}" srcOrd="0" destOrd="0" parTransId="{9707ECE9-1E81-4BC9-9F69-E84FF2A87BD3}" sibTransId="{4DE8E8F6-4901-4DB2-9EE1-8CF5E9A0D9E9}"/>
    <dgm:cxn modelId="{770F15E5-4306-4A46-87CB-8E155A8C92DF}" type="presOf" srcId="{0AA2FAAB-4041-4392-B7D2-CEE215D1393E}" destId="{C868CD43-A45B-4B51-8013-F9E634B3ACC1}" srcOrd="0" destOrd="0" presId="urn:microsoft.com/office/officeart/2005/8/layout/orgChart1"/>
    <dgm:cxn modelId="{F8252848-D5A4-4F1E-8F13-3185060C3A73}" type="presOf" srcId="{62B61590-66B7-4ED1-B304-698C7DB1C8D0}" destId="{BAD83A30-505A-4F2F-9196-22EB632C9D0A}" srcOrd="0" destOrd="0" presId="urn:microsoft.com/office/officeart/2005/8/layout/orgChart1"/>
    <dgm:cxn modelId="{9CE16756-0A45-4887-B8C7-A0E4857DCCF6}" type="presOf" srcId="{AD58754B-4265-4A8E-A524-53C517C19A50}" destId="{59CAC964-E726-4E52-8D7C-C61A7E06F546}" srcOrd="0" destOrd="0" presId="urn:microsoft.com/office/officeart/2005/8/layout/orgChart1"/>
    <dgm:cxn modelId="{6A30D7C2-199B-46AC-AEA6-2527C198859E}" type="presOf" srcId="{63624DAC-362D-43CC-8D00-02401856D8B8}" destId="{CC1C9DAD-892D-436D-BF3A-5D914B291CC3}" srcOrd="0" destOrd="0" presId="urn:microsoft.com/office/officeart/2005/8/layout/orgChart1"/>
    <dgm:cxn modelId="{6A89C3D4-5441-43EB-9B1B-6783CE58BB1A}" type="presOf" srcId="{2B6E0F75-2C3B-4972-8073-CA883ED3B79D}" destId="{6C05D3A5-AB30-4FB3-8AB0-A4784738424A}" srcOrd="0" destOrd="0" presId="urn:microsoft.com/office/officeart/2005/8/layout/orgChart1"/>
    <dgm:cxn modelId="{B835782D-C351-4316-983A-17A4ADD11429}" type="presOf" srcId="{FBECA46D-9AAC-465A-A7E7-E2BEC7AAB742}" destId="{CF4E3657-41E0-4468-A8CE-51FAD6E6651D}" srcOrd="0" destOrd="0" presId="urn:microsoft.com/office/officeart/2005/8/layout/orgChart1"/>
    <dgm:cxn modelId="{D9CFD412-DC42-4A62-A01F-563ADF63F9E9}" type="presOf" srcId="{4071C75D-3DFE-4B5B-B8EB-2429756898BA}" destId="{D1FCA5B7-6231-4ED8-A178-FE983FC54B02}" srcOrd="0" destOrd="0" presId="urn:microsoft.com/office/officeart/2005/8/layout/orgChart1"/>
    <dgm:cxn modelId="{01366DF5-E8E0-4CD3-AB20-89385F3A2B83}" srcId="{71523CB5-3163-486C-9089-83584BA44604}" destId="{14B4E6D6-5D0C-41E1-85F0-020A5303E87C}" srcOrd="0" destOrd="0" parTransId="{E943ED14-DE1B-499A-895F-B29EFF1D68F3}" sibTransId="{3EC676AF-747C-4C89-8CBB-7925D42E92BC}"/>
    <dgm:cxn modelId="{AB8D5FB5-FC22-445E-9D7B-9C0DE144508E}" srcId="{8C5E5A39-FFCF-4FF5-863E-0632374BB421}" destId="{B016F55C-031B-418B-A558-7D229DFA21E5}" srcOrd="0" destOrd="0" parTransId="{3120B718-2DCD-4F3B-89B1-4E85EDD9E127}" sibTransId="{25041DFF-1787-42A5-A063-313E5B406EFF}"/>
    <dgm:cxn modelId="{8F7A1E66-71F1-4F10-AA0C-8A4BAFE4A200}" type="presOf" srcId="{0356945B-A373-4552-9339-787D0694448B}" destId="{6A9B9F62-DD1C-4320-ACAE-84252A6B8D99}" srcOrd="1" destOrd="0" presId="urn:microsoft.com/office/officeart/2005/8/layout/orgChart1"/>
    <dgm:cxn modelId="{A3905AB2-89E7-46DA-B6D7-F40E79F01A31}" type="presOf" srcId="{5F4F29F6-0DDE-4340-AB49-443BB17DE5BE}" destId="{57954180-DC07-4F8F-B16D-713C1E8A4864}" srcOrd="0" destOrd="0" presId="urn:microsoft.com/office/officeart/2005/8/layout/orgChart1"/>
    <dgm:cxn modelId="{4BEEF1C6-E84A-46CC-9D43-40B198A93463}" srcId="{500F28C3-224E-4369-9E01-99DED2A745AE}" destId="{0356945B-A373-4552-9339-787D0694448B}" srcOrd="4" destOrd="0" parTransId="{8D7E7491-C3C6-40E7-B5E4-DCF3EB54543B}" sibTransId="{D41BF83F-3902-4461-A544-3CC51831714C}"/>
    <dgm:cxn modelId="{C000A4DB-4EA1-4338-8287-FD19B3A74723}" type="presOf" srcId="{952805AC-DFD3-4EBE-B97B-7B963BC0C1B0}" destId="{DC95CCE6-AAA3-4CDC-9200-628745E91E32}" srcOrd="0" destOrd="0" presId="urn:microsoft.com/office/officeart/2005/8/layout/orgChart1"/>
    <dgm:cxn modelId="{77E481BD-4CC6-4127-9DD6-6FFDC0C0851E}" type="presOf" srcId="{4071C75D-3DFE-4B5B-B8EB-2429756898BA}" destId="{1161C908-C8D8-49A3-A0B5-FB317EBFF5A1}" srcOrd="1" destOrd="0" presId="urn:microsoft.com/office/officeart/2005/8/layout/orgChart1"/>
    <dgm:cxn modelId="{5671C08C-6059-47DD-ACAF-F7023DFB5AE4}" type="presOf" srcId="{D19211D5-A8AE-40B7-B869-3E2DF0E6FB0A}" destId="{C8F9DED9-15EE-44D3-8A24-6615910F18C6}" srcOrd="0" destOrd="0" presId="urn:microsoft.com/office/officeart/2005/8/layout/orgChart1"/>
    <dgm:cxn modelId="{86CC070A-AC39-4B2B-A04B-D48D81BED2DB}" type="presOf" srcId="{3120B718-2DCD-4F3B-89B1-4E85EDD9E127}" destId="{BB60B57E-2D59-432D-AD89-64E791AF6D71}" srcOrd="0" destOrd="0" presId="urn:microsoft.com/office/officeart/2005/8/layout/orgChart1"/>
    <dgm:cxn modelId="{2BF0AF9F-47C8-4F25-B110-44174A5029E9}" type="presOf" srcId="{2FD3F93D-51CD-4C24-998A-B57AA6C31AFD}" destId="{EE46599F-F79F-4B24-A017-C9380DEAF5E8}" srcOrd="1" destOrd="0" presId="urn:microsoft.com/office/officeart/2005/8/layout/orgChart1"/>
    <dgm:cxn modelId="{952EE8D5-E557-4500-8D7D-2E9DC6FE9DAC}" srcId="{71523CB5-3163-486C-9089-83584BA44604}" destId="{8C5E5A39-FFCF-4FF5-863E-0632374BB421}" srcOrd="3" destOrd="0" parTransId="{E06BD7B0-0BC8-4EBC-9F4A-E7F3564907B0}" sibTransId="{F34B9A66-F6F4-476A-A236-B2F191A0F4D6}"/>
    <dgm:cxn modelId="{E420AA6B-5FDC-48D3-AA1E-DDAE00D26A5A}" srcId="{8C5E5A39-FFCF-4FF5-863E-0632374BB421}" destId="{0AA2FAAB-4041-4392-B7D2-CEE215D1393E}" srcOrd="3" destOrd="0" parTransId="{82B833A0-B4EC-434F-A530-1ABF28899200}" sibTransId="{3750C84D-BEFA-4171-8846-C1F8AC5CF61F}"/>
    <dgm:cxn modelId="{36DF0FEF-610E-4FF5-A1FD-348D6B5BB88B}" type="presOf" srcId="{3C224556-FBBF-4D92-95FF-0B922B2524F5}" destId="{CE63B5CD-B0C1-41C8-A067-E19B0367ABA8}" srcOrd="0" destOrd="0" presId="urn:microsoft.com/office/officeart/2005/8/layout/orgChart1"/>
    <dgm:cxn modelId="{70E4572A-EB68-4CEB-954B-7D1B756D5F67}" type="presOf" srcId="{B016F55C-031B-418B-A558-7D229DFA21E5}" destId="{59A4C563-323B-4FCB-82FA-06781FDA7686}" srcOrd="1" destOrd="0" presId="urn:microsoft.com/office/officeart/2005/8/layout/orgChart1"/>
    <dgm:cxn modelId="{43EF9980-CADE-4FD8-8CEF-4A546F0F9336}" type="presOf" srcId="{500F28C3-224E-4369-9E01-99DED2A745AE}" destId="{0708ECD1-B84F-402A-AB7D-E1927F41BAF5}" srcOrd="1" destOrd="0" presId="urn:microsoft.com/office/officeart/2005/8/layout/orgChart1"/>
    <dgm:cxn modelId="{72FE054C-D68C-4C15-9CB9-117872FD617A}" type="presOf" srcId="{8C5E5A39-FFCF-4FF5-863E-0632374BB421}" destId="{4C60D85D-EF64-418D-B157-3940E836FCCF}" srcOrd="0" destOrd="0" presId="urn:microsoft.com/office/officeart/2005/8/layout/orgChart1"/>
    <dgm:cxn modelId="{D35A342C-EFFD-4C9B-8404-ECF887B8BB56}" type="presParOf" srcId="{3ABE177A-9E8C-4446-839F-A258126DEE41}" destId="{77D94E4E-7B54-45E1-9AAB-DAFBEC79ACD5}" srcOrd="0" destOrd="0" presId="urn:microsoft.com/office/officeart/2005/8/layout/orgChart1"/>
    <dgm:cxn modelId="{5420C494-D793-4767-BBDE-E1FF9800E243}" type="presParOf" srcId="{77D94E4E-7B54-45E1-9AAB-DAFBEC79ACD5}" destId="{72C73DFD-8162-41B1-93A8-0B45AFFE7765}" srcOrd="0" destOrd="0" presId="urn:microsoft.com/office/officeart/2005/8/layout/orgChart1"/>
    <dgm:cxn modelId="{86D70433-6E3B-4F40-A4B0-5962F59E1AA7}" type="presParOf" srcId="{72C73DFD-8162-41B1-93A8-0B45AFFE7765}" destId="{F6DC8F51-5426-4F38-B6B7-5D79267C1B1C}" srcOrd="0" destOrd="0" presId="urn:microsoft.com/office/officeart/2005/8/layout/orgChart1"/>
    <dgm:cxn modelId="{51169169-9DCD-4ADB-967D-5427603CCF78}" type="presParOf" srcId="{72C73DFD-8162-41B1-93A8-0B45AFFE7765}" destId="{473DC964-2B7D-4362-B4BC-6FBDAEE21D62}" srcOrd="1" destOrd="0" presId="urn:microsoft.com/office/officeart/2005/8/layout/orgChart1"/>
    <dgm:cxn modelId="{B2FFD666-3EA1-4215-B366-74995CE8F057}" type="presParOf" srcId="{77D94E4E-7B54-45E1-9AAB-DAFBEC79ACD5}" destId="{398BA1B8-7086-4F3B-ADE2-9E00A06E9357}" srcOrd="1" destOrd="0" presId="urn:microsoft.com/office/officeart/2005/8/layout/orgChart1"/>
    <dgm:cxn modelId="{679D4025-45B8-46F3-ACE0-18913720D17D}" type="presParOf" srcId="{398BA1B8-7086-4F3B-ADE2-9E00A06E9357}" destId="{8EB0EBD0-CC69-4196-8E0C-47D380275899}" srcOrd="0" destOrd="0" presId="urn:microsoft.com/office/officeart/2005/8/layout/orgChart1"/>
    <dgm:cxn modelId="{8FD7E98E-D9E3-4380-94F2-DB48AFEB27CA}" type="presParOf" srcId="{398BA1B8-7086-4F3B-ADE2-9E00A06E9357}" destId="{8FC16A6B-8ED5-4BAE-A74E-415BCDB52B8C}" srcOrd="1" destOrd="0" presId="urn:microsoft.com/office/officeart/2005/8/layout/orgChart1"/>
    <dgm:cxn modelId="{1D4FF1F4-2012-4CC2-B305-60AA67B7537A}" type="presParOf" srcId="{8FC16A6B-8ED5-4BAE-A74E-415BCDB52B8C}" destId="{10A24857-9D73-4ABD-958F-FA69E88CB614}" srcOrd="0" destOrd="0" presId="urn:microsoft.com/office/officeart/2005/8/layout/orgChart1"/>
    <dgm:cxn modelId="{A775728A-B0BB-4C08-BA8B-E2EBF56A8FE7}" type="presParOf" srcId="{10A24857-9D73-4ABD-958F-FA69E88CB614}" destId="{8F460386-293D-4545-B5E2-57077E0AB5CF}" srcOrd="0" destOrd="0" presId="urn:microsoft.com/office/officeart/2005/8/layout/orgChart1"/>
    <dgm:cxn modelId="{CBBF0FB4-3BB1-47DD-AD4A-EC3C09E067B5}" type="presParOf" srcId="{10A24857-9D73-4ABD-958F-FA69E88CB614}" destId="{FCE32976-883A-4B82-B8FF-AD5DB50CBB5E}" srcOrd="1" destOrd="0" presId="urn:microsoft.com/office/officeart/2005/8/layout/orgChart1"/>
    <dgm:cxn modelId="{35C29856-B972-4244-A034-DE699B4F4983}" type="presParOf" srcId="{8FC16A6B-8ED5-4BAE-A74E-415BCDB52B8C}" destId="{A1BECB00-CC73-4A6A-B5EC-B83B4B753984}" srcOrd="1" destOrd="0" presId="urn:microsoft.com/office/officeart/2005/8/layout/orgChart1"/>
    <dgm:cxn modelId="{1E2CCC8B-7F4E-4968-BD53-BAA9358C7E7A}" type="presParOf" srcId="{8FC16A6B-8ED5-4BAE-A74E-415BCDB52B8C}" destId="{3A16E4E6-7554-4E82-8061-336CBFC2E17B}" srcOrd="2" destOrd="0" presId="urn:microsoft.com/office/officeart/2005/8/layout/orgChart1"/>
    <dgm:cxn modelId="{4D98D0D3-930A-4185-96AB-871C55B55731}" type="presParOf" srcId="{398BA1B8-7086-4F3B-ADE2-9E00A06E9357}" destId="{57954180-DC07-4F8F-B16D-713C1E8A4864}" srcOrd="2" destOrd="0" presId="urn:microsoft.com/office/officeart/2005/8/layout/orgChart1"/>
    <dgm:cxn modelId="{DD8B5981-5ADD-4BBB-B5BA-E0BE2F803286}" type="presParOf" srcId="{398BA1B8-7086-4F3B-ADE2-9E00A06E9357}" destId="{E383E6FD-10E9-4915-9BC7-FCAF9FA7E71F}" srcOrd="3" destOrd="0" presId="urn:microsoft.com/office/officeart/2005/8/layout/orgChart1"/>
    <dgm:cxn modelId="{AB30DB73-202C-4071-90DB-9C1DF3FDADA4}" type="presParOf" srcId="{E383E6FD-10E9-4915-9BC7-FCAF9FA7E71F}" destId="{3AF22955-A8B4-43A3-B1CA-0F2A2A628B45}" srcOrd="0" destOrd="0" presId="urn:microsoft.com/office/officeart/2005/8/layout/orgChart1"/>
    <dgm:cxn modelId="{3EB20BC8-A815-4517-AF47-F801D5580804}" type="presParOf" srcId="{3AF22955-A8B4-43A3-B1CA-0F2A2A628B45}" destId="{D1FCA5B7-6231-4ED8-A178-FE983FC54B02}" srcOrd="0" destOrd="0" presId="urn:microsoft.com/office/officeart/2005/8/layout/orgChart1"/>
    <dgm:cxn modelId="{F827DEC2-57E4-45E9-BACA-C1F33BA2EEA7}" type="presParOf" srcId="{3AF22955-A8B4-43A3-B1CA-0F2A2A628B45}" destId="{1161C908-C8D8-49A3-A0B5-FB317EBFF5A1}" srcOrd="1" destOrd="0" presId="urn:microsoft.com/office/officeart/2005/8/layout/orgChart1"/>
    <dgm:cxn modelId="{999F9D25-E01C-4ED9-B77C-A64F74BF3A05}" type="presParOf" srcId="{E383E6FD-10E9-4915-9BC7-FCAF9FA7E71F}" destId="{3FC7969F-57F0-4970-9407-6658AABF03D6}" srcOrd="1" destOrd="0" presId="urn:microsoft.com/office/officeart/2005/8/layout/orgChart1"/>
    <dgm:cxn modelId="{55D641F2-4A12-4514-8284-2C1CBDDB520F}" type="presParOf" srcId="{E383E6FD-10E9-4915-9BC7-FCAF9FA7E71F}" destId="{98063BEE-990F-4A57-BCA1-36798519CCEA}" srcOrd="2" destOrd="0" presId="urn:microsoft.com/office/officeart/2005/8/layout/orgChart1"/>
    <dgm:cxn modelId="{AFC8ACCC-0CC5-49E4-BB8A-B23F96D68348}" type="presParOf" srcId="{398BA1B8-7086-4F3B-ADE2-9E00A06E9357}" destId="{6C05D3A5-AB30-4FB3-8AB0-A4784738424A}" srcOrd="4" destOrd="0" presId="urn:microsoft.com/office/officeart/2005/8/layout/orgChart1"/>
    <dgm:cxn modelId="{E4096243-F526-4263-8C95-67528E49A8FB}" type="presParOf" srcId="{398BA1B8-7086-4F3B-ADE2-9E00A06E9357}" destId="{092E82DA-9C17-4D98-B82F-89333B955152}" srcOrd="5" destOrd="0" presId="urn:microsoft.com/office/officeart/2005/8/layout/orgChart1"/>
    <dgm:cxn modelId="{84AD8271-5699-4B31-9914-E87EE1727335}" type="presParOf" srcId="{092E82DA-9C17-4D98-B82F-89333B955152}" destId="{3B3447B3-B3C8-484C-9CF4-7BB1AF5201AC}" srcOrd="0" destOrd="0" presId="urn:microsoft.com/office/officeart/2005/8/layout/orgChart1"/>
    <dgm:cxn modelId="{2043DAE3-0EB2-41CF-BE60-94C795C84EDC}" type="presParOf" srcId="{3B3447B3-B3C8-484C-9CF4-7BB1AF5201AC}" destId="{9E5536BD-8BB4-4126-ABCF-257D124B15F9}" srcOrd="0" destOrd="0" presId="urn:microsoft.com/office/officeart/2005/8/layout/orgChart1"/>
    <dgm:cxn modelId="{CDABE749-304B-4041-B0CE-E7D3D1D89A66}" type="presParOf" srcId="{3B3447B3-B3C8-484C-9CF4-7BB1AF5201AC}" destId="{0708ECD1-B84F-402A-AB7D-E1927F41BAF5}" srcOrd="1" destOrd="0" presId="urn:microsoft.com/office/officeart/2005/8/layout/orgChart1"/>
    <dgm:cxn modelId="{F9C515DB-15B1-4C5C-B737-C0DD275FE099}" type="presParOf" srcId="{092E82DA-9C17-4D98-B82F-89333B955152}" destId="{FC4A9684-1598-4AFF-800D-7DC4238338CA}" srcOrd="1" destOrd="0" presId="urn:microsoft.com/office/officeart/2005/8/layout/orgChart1"/>
    <dgm:cxn modelId="{0F4BB0FE-6EF9-4525-BE07-CAB3864C96F2}" type="presParOf" srcId="{FC4A9684-1598-4AFF-800D-7DC4238338CA}" destId="{78A63385-8364-422E-B613-A8A77A0EAEF9}" srcOrd="0" destOrd="0" presId="urn:microsoft.com/office/officeart/2005/8/layout/orgChart1"/>
    <dgm:cxn modelId="{D85D6C3B-CBEC-436A-8324-B4462257715E}" type="presParOf" srcId="{FC4A9684-1598-4AFF-800D-7DC4238338CA}" destId="{D7963D31-AE96-44BD-82D0-D3786D797E60}" srcOrd="1" destOrd="0" presId="urn:microsoft.com/office/officeart/2005/8/layout/orgChart1"/>
    <dgm:cxn modelId="{916A7460-2F52-43F6-AE7E-58577C6F1FAE}" type="presParOf" srcId="{D7963D31-AE96-44BD-82D0-D3786D797E60}" destId="{CD6EE78D-727C-4C10-BCEB-99DDADA0C696}" srcOrd="0" destOrd="0" presId="urn:microsoft.com/office/officeart/2005/8/layout/orgChart1"/>
    <dgm:cxn modelId="{BDA0BD8F-2E46-4429-A445-57AB94BB191D}" type="presParOf" srcId="{CD6EE78D-727C-4C10-BCEB-99DDADA0C696}" destId="{3B04B973-0BC0-4423-B5CB-F549119FFA8F}" srcOrd="0" destOrd="0" presId="urn:microsoft.com/office/officeart/2005/8/layout/orgChart1"/>
    <dgm:cxn modelId="{3D67A3E0-6BA5-48FD-A6A6-5850F6FE6820}" type="presParOf" srcId="{CD6EE78D-727C-4C10-BCEB-99DDADA0C696}" destId="{932CF4B8-756D-439A-8B75-3B72CA360DE0}" srcOrd="1" destOrd="0" presId="urn:microsoft.com/office/officeart/2005/8/layout/orgChart1"/>
    <dgm:cxn modelId="{B7A17D77-A49D-4E52-BBF6-1CB4D0613BEF}" type="presParOf" srcId="{D7963D31-AE96-44BD-82D0-D3786D797E60}" destId="{8325D750-9C25-438B-BB29-ADF41C69CA43}" srcOrd="1" destOrd="0" presId="urn:microsoft.com/office/officeart/2005/8/layout/orgChart1"/>
    <dgm:cxn modelId="{A3B6D612-8B7E-47BE-B87B-93D514018D68}" type="presParOf" srcId="{D7963D31-AE96-44BD-82D0-D3786D797E60}" destId="{36C77F4B-A473-4E9B-B498-DC5DD2EAEFF4}" srcOrd="2" destOrd="0" presId="urn:microsoft.com/office/officeart/2005/8/layout/orgChart1"/>
    <dgm:cxn modelId="{5D1E1158-72A2-4017-92C3-EECBEA72DDCC}" type="presParOf" srcId="{FC4A9684-1598-4AFF-800D-7DC4238338CA}" destId="{0CD6D78B-1AF3-4D98-8503-6973F964B868}" srcOrd="2" destOrd="0" presId="urn:microsoft.com/office/officeart/2005/8/layout/orgChart1"/>
    <dgm:cxn modelId="{BCA3822A-A2C2-49C1-B184-919F68DAF7F5}" type="presParOf" srcId="{FC4A9684-1598-4AFF-800D-7DC4238338CA}" destId="{8941260F-B5DD-4884-A22D-2D9EE009BB9B}" srcOrd="3" destOrd="0" presId="urn:microsoft.com/office/officeart/2005/8/layout/orgChart1"/>
    <dgm:cxn modelId="{C8E9CB4C-F483-4936-B425-7DD7F1679D4A}" type="presParOf" srcId="{8941260F-B5DD-4884-A22D-2D9EE009BB9B}" destId="{AB1D73B2-B6A8-46C4-8F14-3B950AA794C8}" srcOrd="0" destOrd="0" presId="urn:microsoft.com/office/officeart/2005/8/layout/orgChart1"/>
    <dgm:cxn modelId="{DF34D824-79E2-423A-9A0D-BA460E574DC0}" type="presParOf" srcId="{AB1D73B2-B6A8-46C4-8F14-3B950AA794C8}" destId="{CE63B5CD-B0C1-41C8-A067-E19B0367ABA8}" srcOrd="0" destOrd="0" presId="urn:microsoft.com/office/officeart/2005/8/layout/orgChart1"/>
    <dgm:cxn modelId="{C677284E-6FD1-4E89-9E68-E6FC76ECA8D8}" type="presParOf" srcId="{AB1D73B2-B6A8-46C4-8F14-3B950AA794C8}" destId="{81D70016-B68C-49F9-935B-B934CB3BE2B4}" srcOrd="1" destOrd="0" presId="urn:microsoft.com/office/officeart/2005/8/layout/orgChart1"/>
    <dgm:cxn modelId="{896B4A68-8F37-461A-9225-A0C8F2C15159}" type="presParOf" srcId="{8941260F-B5DD-4884-A22D-2D9EE009BB9B}" destId="{48F63B5B-FFE3-42B5-BFB9-C5331743FE16}" srcOrd="1" destOrd="0" presId="urn:microsoft.com/office/officeart/2005/8/layout/orgChart1"/>
    <dgm:cxn modelId="{E78182CF-ABD6-46F6-A0B7-46E58E613917}" type="presParOf" srcId="{8941260F-B5DD-4884-A22D-2D9EE009BB9B}" destId="{89EF316E-74FB-4AE7-9AE5-86B79B523C8E}" srcOrd="2" destOrd="0" presId="urn:microsoft.com/office/officeart/2005/8/layout/orgChart1"/>
    <dgm:cxn modelId="{02D6E3AD-74BF-4B94-8ACB-AA04AB506DBE}" type="presParOf" srcId="{FC4A9684-1598-4AFF-800D-7DC4238338CA}" destId="{C8F9DED9-15EE-44D3-8A24-6615910F18C6}" srcOrd="4" destOrd="0" presId="urn:microsoft.com/office/officeart/2005/8/layout/orgChart1"/>
    <dgm:cxn modelId="{34CC6204-35D2-4925-B8B9-56A02443755B}" type="presParOf" srcId="{FC4A9684-1598-4AFF-800D-7DC4238338CA}" destId="{A20B6EAE-F79E-41F7-882F-64A51D902632}" srcOrd="5" destOrd="0" presId="urn:microsoft.com/office/officeart/2005/8/layout/orgChart1"/>
    <dgm:cxn modelId="{6F771323-C577-4EE7-9575-6A6C32401FCB}" type="presParOf" srcId="{A20B6EAE-F79E-41F7-882F-64A51D902632}" destId="{6EEAAC9C-3F85-4D99-90A5-1E32A1FBD4A5}" srcOrd="0" destOrd="0" presId="urn:microsoft.com/office/officeart/2005/8/layout/orgChart1"/>
    <dgm:cxn modelId="{5A73CDC8-7AC2-451C-B43F-4ECE6896192E}" type="presParOf" srcId="{6EEAAC9C-3F85-4D99-90A5-1E32A1FBD4A5}" destId="{DC95CCE6-AAA3-4CDC-9200-628745E91E32}" srcOrd="0" destOrd="0" presId="urn:microsoft.com/office/officeart/2005/8/layout/orgChart1"/>
    <dgm:cxn modelId="{F8E7B5A6-4B24-414E-ACB0-7144B799876A}" type="presParOf" srcId="{6EEAAC9C-3F85-4D99-90A5-1E32A1FBD4A5}" destId="{6FD566F9-8419-412D-B859-692BA75D909B}" srcOrd="1" destOrd="0" presId="urn:microsoft.com/office/officeart/2005/8/layout/orgChart1"/>
    <dgm:cxn modelId="{B3D32223-29A7-429F-B10F-CED940C6201B}" type="presParOf" srcId="{A20B6EAE-F79E-41F7-882F-64A51D902632}" destId="{6E4D0187-DD97-4414-9274-EE057FDF2093}" srcOrd="1" destOrd="0" presId="urn:microsoft.com/office/officeart/2005/8/layout/orgChart1"/>
    <dgm:cxn modelId="{A3BBC5F7-B45C-4409-BBB9-80C5238C094A}" type="presParOf" srcId="{A20B6EAE-F79E-41F7-882F-64A51D902632}" destId="{62F0CB8F-6D9C-4835-A6CA-315D05ADD0F6}" srcOrd="2" destOrd="0" presId="urn:microsoft.com/office/officeart/2005/8/layout/orgChart1"/>
    <dgm:cxn modelId="{D9EF0928-2587-444F-9942-BE007B73F6C5}" type="presParOf" srcId="{FC4A9684-1598-4AFF-800D-7DC4238338CA}" destId="{CF4E3657-41E0-4468-A8CE-51FAD6E6651D}" srcOrd="6" destOrd="0" presId="urn:microsoft.com/office/officeart/2005/8/layout/orgChart1"/>
    <dgm:cxn modelId="{2AB2B6F5-02AA-442C-8824-EBB0F92D3C15}" type="presParOf" srcId="{FC4A9684-1598-4AFF-800D-7DC4238338CA}" destId="{C2E67500-4E3E-4A57-815C-33454BB7ACEF}" srcOrd="7" destOrd="0" presId="urn:microsoft.com/office/officeart/2005/8/layout/orgChart1"/>
    <dgm:cxn modelId="{2355BFAE-2DEA-43D3-B85D-2AEC4A2910E9}" type="presParOf" srcId="{C2E67500-4E3E-4A57-815C-33454BB7ACEF}" destId="{32F79D71-CD27-4F55-AB32-6DDC271D986B}" srcOrd="0" destOrd="0" presId="urn:microsoft.com/office/officeart/2005/8/layout/orgChart1"/>
    <dgm:cxn modelId="{3B52B16A-D790-4DB1-8C4A-32FCF64CD276}" type="presParOf" srcId="{32F79D71-CD27-4F55-AB32-6DDC271D986B}" destId="{20924725-D6A1-478E-88ED-F289EB66403B}" srcOrd="0" destOrd="0" presId="urn:microsoft.com/office/officeart/2005/8/layout/orgChart1"/>
    <dgm:cxn modelId="{7F3C8422-9C64-48CD-B898-A037998E6550}" type="presParOf" srcId="{32F79D71-CD27-4F55-AB32-6DDC271D986B}" destId="{ACFA93CB-FDC5-41AC-95B8-DFEB22AF5E7B}" srcOrd="1" destOrd="0" presId="urn:microsoft.com/office/officeart/2005/8/layout/orgChart1"/>
    <dgm:cxn modelId="{6F3E1C4F-93E8-41EB-B2D8-27DB9481A265}" type="presParOf" srcId="{C2E67500-4E3E-4A57-815C-33454BB7ACEF}" destId="{AD08871D-3A01-475E-9769-514D06DE4CCD}" srcOrd="1" destOrd="0" presId="urn:microsoft.com/office/officeart/2005/8/layout/orgChart1"/>
    <dgm:cxn modelId="{2FE97D98-E278-4BB7-8257-E74200AB9538}" type="presParOf" srcId="{C2E67500-4E3E-4A57-815C-33454BB7ACEF}" destId="{5D97A789-E1BD-4AF8-A720-A270E61EDE6C}" srcOrd="2" destOrd="0" presId="urn:microsoft.com/office/officeart/2005/8/layout/orgChart1"/>
    <dgm:cxn modelId="{29B7A292-B17E-4962-9DDC-BE2403442CDB}" type="presParOf" srcId="{FC4A9684-1598-4AFF-800D-7DC4238338CA}" destId="{8361CD0B-F240-4B1B-BDEC-6C7B3BB9923F}" srcOrd="8" destOrd="0" presId="urn:microsoft.com/office/officeart/2005/8/layout/orgChart1"/>
    <dgm:cxn modelId="{132064EE-7E52-4DC8-84E8-D00357E8AF9E}" type="presParOf" srcId="{FC4A9684-1598-4AFF-800D-7DC4238338CA}" destId="{9C720DEB-5FA9-498C-934E-BC3E417E465C}" srcOrd="9" destOrd="0" presId="urn:microsoft.com/office/officeart/2005/8/layout/orgChart1"/>
    <dgm:cxn modelId="{20F512A6-9E91-4D7A-856B-A84A1D790CB0}" type="presParOf" srcId="{9C720DEB-5FA9-498C-934E-BC3E417E465C}" destId="{C74E67A6-6BA6-440C-984C-AD20A28E99C2}" srcOrd="0" destOrd="0" presId="urn:microsoft.com/office/officeart/2005/8/layout/orgChart1"/>
    <dgm:cxn modelId="{F8D4AE14-3089-43C3-8C93-43A479F43D40}" type="presParOf" srcId="{C74E67A6-6BA6-440C-984C-AD20A28E99C2}" destId="{9EC9F02C-4596-4E2D-A332-CA2A2E0EE76A}" srcOrd="0" destOrd="0" presId="urn:microsoft.com/office/officeart/2005/8/layout/orgChart1"/>
    <dgm:cxn modelId="{DA6B7B3E-F080-409B-97B1-2339AC8FC4AC}" type="presParOf" srcId="{C74E67A6-6BA6-440C-984C-AD20A28E99C2}" destId="{6A9B9F62-DD1C-4320-ACAE-84252A6B8D99}" srcOrd="1" destOrd="0" presId="urn:microsoft.com/office/officeart/2005/8/layout/orgChart1"/>
    <dgm:cxn modelId="{BE7B1131-9B61-4B8C-A575-BE40EA3098EE}" type="presParOf" srcId="{9C720DEB-5FA9-498C-934E-BC3E417E465C}" destId="{016E37D9-9988-494F-933F-6BB839A6913A}" srcOrd="1" destOrd="0" presId="urn:microsoft.com/office/officeart/2005/8/layout/orgChart1"/>
    <dgm:cxn modelId="{9A1CE3F2-BE93-4F10-B656-7654C1EBA65A}" type="presParOf" srcId="{9C720DEB-5FA9-498C-934E-BC3E417E465C}" destId="{AACF4030-7494-407D-A17A-41779F8DC939}" srcOrd="2" destOrd="0" presId="urn:microsoft.com/office/officeart/2005/8/layout/orgChart1"/>
    <dgm:cxn modelId="{A49D3807-AB75-476A-8A6E-5A3A7627BDAF}" type="presParOf" srcId="{FC4A9684-1598-4AFF-800D-7DC4238338CA}" destId="{B6C62390-F3B5-47AB-B219-360EBBE31162}" srcOrd="10" destOrd="0" presId="urn:microsoft.com/office/officeart/2005/8/layout/orgChart1"/>
    <dgm:cxn modelId="{D4EB9969-E712-450D-93B8-069A4BBBE1A9}" type="presParOf" srcId="{FC4A9684-1598-4AFF-800D-7DC4238338CA}" destId="{EDD0D7C9-68E9-48CD-8A6A-8E89A9F0F2A4}" srcOrd="11" destOrd="0" presId="urn:microsoft.com/office/officeart/2005/8/layout/orgChart1"/>
    <dgm:cxn modelId="{E8BDEE92-251C-4D54-A29F-61AFA45C9579}" type="presParOf" srcId="{EDD0D7C9-68E9-48CD-8A6A-8E89A9F0F2A4}" destId="{CD2FD64B-9C0B-44D1-AF2D-3901E9871B17}" srcOrd="0" destOrd="0" presId="urn:microsoft.com/office/officeart/2005/8/layout/orgChart1"/>
    <dgm:cxn modelId="{0C93B1F5-7B2E-44C0-BCC8-FF302870C0FF}" type="presParOf" srcId="{CD2FD64B-9C0B-44D1-AF2D-3901E9871B17}" destId="{CC1C9DAD-892D-436D-BF3A-5D914B291CC3}" srcOrd="0" destOrd="0" presId="urn:microsoft.com/office/officeart/2005/8/layout/orgChart1"/>
    <dgm:cxn modelId="{2C8207B4-5A20-4179-9CE4-1810EAE97BB1}" type="presParOf" srcId="{CD2FD64B-9C0B-44D1-AF2D-3901E9871B17}" destId="{5485CDE5-04A8-4DC5-B692-25764D49FBD8}" srcOrd="1" destOrd="0" presId="urn:microsoft.com/office/officeart/2005/8/layout/orgChart1"/>
    <dgm:cxn modelId="{7004ECE8-32B2-452B-B78E-F880F508C10B}" type="presParOf" srcId="{EDD0D7C9-68E9-48CD-8A6A-8E89A9F0F2A4}" destId="{F87CCB53-7B04-49D2-880C-A9E07ABF3D79}" srcOrd="1" destOrd="0" presId="urn:microsoft.com/office/officeart/2005/8/layout/orgChart1"/>
    <dgm:cxn modelId="{8D663F0E-49A5-4880-8D24-6F78B2A9D9C5}" type="presParOf" srcId="{EDD0D7C9-68E9-48CD-8A6A-8E89A9F0F2A4}" destId="{D8AB2411-E948-45EB-AA33-7D04B5E5BDC9}" srcOrd="2" destOrd="0" presId="urn:microsoft.com/office/officeart/2005/8/layout/orgChart1"/>
    <dgm:cxn modelId="{A8073A11-B7A6-45DA-AEE4-93F38D750271}" type="presParOf" srcId="{FC4A9684-1598-4AFF-800D-7DC4238338CA}" destId="{788DF937-F3DC-44EF-896F-1BBF0FE2F4E7}" srcOrd="12" destOrd="0" presId="urn:microsoft.com/office/officeart/2005/8/layout/orgChart1"/>
    <dgm:cxn modelId="{81AB0260-457B-449A-BF69-C145524C3BF5}" type="presParOf" srcId="{FC4A9684-1598-4AFF-800D-7DC4238338CA}" destId="{ECA48E79-63BC-43D5-9281-3AE5F3941BA4}" srcOrd="13" destOrd="0" presId="urn:microsoft.com/office/officeart/2005/8/layout/orgChart1"/>
    <dgm:cxn modelId="{DC41F8B7-C48E-43FB-B9D2-0B10D0CFCF95}" type="presParOf" srcId="{ECA48E79-63BC-43D5-9281-3AE5F3941BA4}" destId="{8F183A73-AA32-4EF8-8ACA-8F068B6B4C3C}" srcOrd="0" destOrd="0" presId="urn:microsoft.com/office/officeart/2005/8/layout/orgChart1"/>
    <dgm:cxn modelId="{A2F4107A-B517-415E-8F2D-4BCBC9979227}" type="presParOf" srcId="{8F183A73-AA32-4EF8-8ACA-8F068B6B4C3C}" destId="{9E925D2E-7F3D-4134-A147-EBD84440387A}" srcOrd="0" destOrd="0" presId="urn:microsoft.com/office/officeart/2005/8/layout/orgChart1"/>
    <dgm:cxn modelId="{6E7970E6-49A5-4816-9A43-F56B3E1DA9FA}" type="presParOf" srcId="{8F183A73-AA32-4EF8-8ACA-8F068B6B4C3C}" destId="{EE46599F-F79F-4B24-A017-C9380DEAF5E8}" srcOrd="1" destOrd="0" presId="urn:microsoft.com/office/officeart/2005/8/layout/orgChart1"/>
    <dgm:cxn modelId="{F2E4D40F-AAC5-40D6-9A54-4AAAAE97E0D9}" type="presParOf" srcId="{ECA48E79-63BC-43D5-9281-3AE5F3941BA4}" destId="{81FF3498-EB18-46A5-AC45-8956F1CE58BC}" srcOrd="1" destOrd="0" presId="urn:microsoft.com/office/officeart/2005/8/layout/orgChart1"/>
    <dgm:cxn modelId="{1A19D1AE-575C-480F-8AD9-1053A3B58CBB}" type="presParOf" srcId="{ECA48E79-63BC-43D5-9281-3AE5F3941BA4}" destId="{29A5A42F-B43D-42B4-BD69-2342DE43DC29}" srcOrd="2" destOrd="0" presId="urn:microsoft.com/office/officeart/2005/8/layout/orgChart1"/>
    <dgm:cxn modelId="{F27D5820-19B7-4A5B-B292-989AFC527992}" type="presParOf" srcId="{092E82DA-9C17-4D98-B82F-89333B955152}" destId="{8C77E42C-15BD-4E84-8D85-649A9BB311E6}" srcOrd="2" destOrd="0" presId="urn:microsoft.com/office/officeart/2005/8/layout/orgChart1"/>
    <dgm:cxn modelId="{103EF8C4-223E-4824-99D7-A80546C55C39}" type="presParOf" srcId="{398BA1B8-7086-4F3B-ADE2-9E00A06E9357}" destId="{8BA08C6B-B2E9-4BC1-97AE-49E215BDD34E}" srcOrd="6" destOrd="0" presId="urn:microsoft.com/office/officeart/2005/8/layout/orgChart1"/>
    <dgm:cxn modelId="{7AF04E30-534B-45F1-B6E7-FBE5ADD38E78}" type="presParOf" srcId="{398BA1B8-7086-4F3B-ADE2-9E00A06E9357}" destId="{A516D5CE-AED8-49FC-9102-449D5BC90999}" srcOrd="7" destOrd="0" presId="urn:microsoft.com/office/officeart/2005/8/layout/orgChart1"/>
    <dgm:cxn modelId="{9E4A7B1D-2B41-47C6-82A9-2EFC3ABCFC01}" type="presParOf" srcId="{A516D5CE-AED8-49FC-9102-449D5BC90999}" destId="{A13FC949-6720-4CC8-9047-E38D7F5B7CC4}" srcOrd="0" destOrd="0" presId="urn:microsoft.com/office/officeart/2005/8/layout/orgChart1"/>
    <dgm:cxn modelId="{C15A7DE1-DA39-434C-B82D-772DCB0F86C9}" type="presParOf" srcId="{A13FC949-6720-4CC8-9047-E38D7F5B7CC4}" destId="{4C60D85D-EF64-418D-B157-3940E836FCCF}" srcOrd="0" destOrd="0" presId="urn:microsoft.com/office/officeart/2005/8/layout/orgChart1"/>
    <dgm:cxn modelId="{AF8C555C-442F-486B-B4E9-46C4915BB6E6}" type="presParOf" srcId="{A13FC949-6720-4CC8-9047-E38D7F5B7CC4}" destId="{3F3CD177-CD99-45D2-9223-3E92499EA4AE}" srcOrd="1" destOrd="0" presId="urn:microsoft.com/office/officeart/2005/8/layout/orgChart1"/>
    <dgm:cxn modelId="{59AB92C1-92D4-4846-9439-7606574A83C0}" type="presParOf" srcId="{A516D5CE-AED8-49FC-9102-449D5BC90999}" destId="{62365E41-956A-4BB7-9DE2-45A3A8F64C34}" srcOrd="1" destOrd="0" presId="urn:microsoft.com/office/officeart/2005/8/layout/orgChart1"/>
    <dgm:cxn modelId="{23D020CA-0629-4816-95B6-CEA6AA34ECFE}" type="presParOf" srcId="{62365E41-956A-4BB7-9DE2-45A3A8F64C34}" destId="{BB60B57E-2D59-432D-AD89-64E791AF6D71}" srcOrd="0" destOrd="0" presId="urn:microsoft.com/office/officeart/2005/8/layout/orgChart1"/>
    <dgm:cxn modelId="{305E1D7A-72EA-42FA-BFE8-13589FB77E15}" type="presParOf" srcId="{62365E41-956A-4BB7-9DE2-45A3A8F64C34}" destId="{30C3A43A-CAF4-4016-9B30-009824642B8F}" srcOrd="1" destOrd="0" presId="urn:microsoft.com/office/officeart/2005/8/layout/orgChart1"/>
    <dgm:cxn modelId="{BEB5E7E7-7573-4353-B47E-5C465C2869B0}" type="presParOf" srcId="{30C3A43A-CAF4-4016-9B30-009824642B8F}" destId="{A63BD8D5-6DE5-4DF7-91C2-B22468C557FF}" srcOrd="0" destOrd="0" presId="urn:microsoft.com/office/officeart/2005/8/layout/orgChart1"/>
    <dgm:cxn modelId="{D3A7888C-265A-4280-89C9-B1424F6CAB0E}" type="presParOf" srcId="{A63BD8D5-6DE5-4DF7-91C2-B22468C557FF}" destId="{B3AF0929-C072-4D20-981F-C4757ECA4DF9}" srcOrd="0" destOrd="0" presId="urn:microsoft.com/office/officeart/2005/8/layout/orgChart1"/>
    <dgm:cxn modelId="{32E383CD-1270-4485-A9E2-B32CA3D15B5E}" type="presParOf" srcId="{A63BD8D5-6DE5-4DF7-91C2-B22468C557FF}" destId="{59A4C563-323B-4FCB-82FA-06781FDA7686}" srcOrd="1" destOrd="0" presId="urn:microsoft.com/office/officeart/2005/8/layout/orgChart1"/>
    <dgm:cxn modelId="{C6311066-CC5C-46CE-BF71-8F50C4511140}" type="presParOf" srcId="{30C3A43A-CAF4-4016-9B30-009824642B8F}" destId="{97DDC6E8-02BC-416D-B4D7-96E1E8E683E5}" srcOrd="1" destOrd="0" presId="urn:microsoft.com/office/officeart/2005/8/layout/orgChart1"/>
    <dgm:cxn modelId="{62F79852-A3C3-419D-BF8D-CA1DA8F021EA}" type="presParOf" srcId="{30C3A43A-CAF4-4016-9B30-009824642B8F}" destId="{EBE0DD5D-5184-4078-ACBE-2A23C3EDF89D}" srcOrd="2" destOrd="0" presId="urn:microsoft.com/office/officeart/2005/8/layout/orgChart1"/>
    <dgm:cxn modelId="{C71BD220-34A4-4332-9C5F-5179FBAEE825}" type="presParOf" srcId="{62365E41-956A-4BB7-9DE2-45A3A8F64C34}" destId="{59CAC964-E726-4E52-8D7C-C61A7E06F546}" srcOrd="2" destOrd="0" presId="urn:microsoft.com/office/officeart/2005/8/layout/orgChart1"/>
    <dgm:cxn modelId="{158D9AD2-BC25-41DD-B620-86B772AE0D65}" type="presParOf" srcId="{62365E41-956A-4BB7-9DE2-45A3A8F64C34}" destId="{1EB12F56-DB92-44A5-8F05-8A18D32B0EE2}" srcOrd="3" destOrd="0" presId="urn:microsoft.com/office/officeart/2005/8/layout/orgChart1"/>
    <dgm:cxn modelId="{2D266361-0368-4C50-A3B2-052885E2F5FD}" type="presParOf" srcId="{1EB12F56-DB92-44A5-8F05-8A18D32B0EE2}" destId="{7417CD43-CBDE-402B-8664-7339E9BA0AF1}" srcOrd="0" destOrd="0" presId="urn:microsoft.com/office/officeart/2005/8/layout/orgChart1"/>
    <dgm:cxn modelId="{C178FA40-5ACA-4443-BC06-08D09364D8EC}" type="presParOf" srcId="{7417CD43-CBDE-402B-8664-7339E9BA0AF1}" destId="{BAD83A30-505A-4F2F-9196-22EB632C9D0A}" srcOrd="0" destOrd="0" presId="urn:microsoft.com/office/officeart/2005/8/layout/orgChart1"/>
    <dgm:cxn modelId="{09C8A3C0-0546-40C6-9D32-D551A8158027}" type="presParOf" srcId="{7417CD43-CBDE-402B-8664-7339E9BA0AF1}" destId="{CD195EA1-6229-4595-8B31-DA5B00E151A2}" srcOrd="1" destOrd="0" presId="urn:microsoft.com/office/officeart/2005/8/layout/orgChart1"/>
    <dgm:cxn modelId="{4BCA3776-E5E7-4E15-8C45-97B19BD3C60B}" type="presParOf" srcId="{1EB12F56-DB92-44A5-8F05-8A18D32B0EE2}" destId="{7B2841D0-FFC4-457E-98AC-E4D6D10FF9D8}" srcOrd="1" destOrd="0" presId="urn:microsoft.com/office/officeart/2005/8/layout/orgChart1"/>
    <dgm:cxn modelId="{BBCFE821-DD7C-47F3-9E41-B138E1A2F06A}" type="presParOf" srcId="{1EB12F56-DB92-44A5-8F05-8A18D32B0EE2}" destId="{B96082E0-ED15-4093-A061-4C03D8F5EA52}" srcOrd="2" destOrd="0" presId="urn:microsoft.com/office/officeart/2005/8/layout/orgChart1"/>
    <dgm:cxn modelId="{FA482B5E-AF7C-474A-BCA9-8448CF7E6225}" type="presParOf" srcId="{62365E41-956A-4BB7-9DE2-45A3A8F64C34}" destId="{4B8B63A7-C7EC-4612-83EA-2BD8B6978524}" srcOrd="4" destOrd="0" presId="urn:microsoft.com/office/officeart/2005/8/layout/orgChart1"/>
    <dgm:cxn modelId="{626F0A95-C7AF-4915-BE88-3D6EB8EAA1DD}" type="presParOf" srcId="{62365E41-956A-4BB7-9DE2-45A3A8F64C34}" destId="{87AEB719-C798-4B99-9002-09D0430A43DB}" srcOrd="5" destOrd="0" presId="urn:microsoft.com/office/officeart/2005/8/layout/orgChart1"/>
    <dgm:cxn modelId="{6EBE2886-1077-456E-A3EE-49D4DE396689}" type="presParOf" srcId="{87AEB719-C798-4B99-9002-09D0430A43DB}" destId="{BBBFE2EC-9F9B-4EA7-A6A9-F5DD8AD26A15}" srcOrd="0" destOrd="0" presId="urn:microsoft.com/office/officeart/2005/8/layout/orgChart1"/>
    <dgm:cxn modelId="{98DA5536-62A9-421D-BB13-94D4C03BF075}" type="presParOf" srcId="{BBBFE2EC-9F9B-4EA7-A6A9-F5DD8AD26A15}" destId="{0B6B0EE1-C5B8-4658-83E5-2818B56042F4}" srcOrd="0" destOrd="0" presId="urn:microsoft.com/office/officeart/2005/8/layout/orgChart1"/>
    <dgm:cxn modelId="{B5D56103-C3AB-4D92-9247-D44BD3FAEFA7}" type="presParOf" srcId="{BBBFE2EC-9F9B-4EA7-A6A9-F5DD8AD26A15}" destId="{8F7C6EE7-DBC2-4260-AAB2-7712950FA349}" srcOrd="1" destOrd="0" presId="urn:microsoft.com/office/officeart/2005/8/layout/orgChart1"/>
    <dgm:cxn modelId="{C2753D21-EF49-484A-9723-195169B50F89}" type="presParOf" srcId="{87AEB719-C798-4B99-9002-09D0430A43DB}" destId="{14FA7B88-9FD6-49D6-9911-B6A8CBBEE787}" srcOrd="1" destOrd="0" presId="urn:microsoft.com/office/officeart/2005/8/layout/orgChart1"/>
    <dgm:cxn modelId="{F0494C8E-71DA-477C-AA45-9DA6B97F281F}" type="presParOf" srcId="{87AEB719-C798-4B99-9002-09D0430A43DB}" destId="{BF9CC439-DAB9-4A7C-B25B-6677FDA8568D}" srcOrd="2" destOrd="0" presId="urn:microsoft.com/office/officeart/2005/8/layout/orgChart1"/>
    <dgm:cxn modelId="{50016632-E574-46DA-98BE-5FC1808B1AD5}" type="presParOf" srcId="{62365E41-956A-4BB7-9DE2-45A3A8F64C34}" destId="{A2527861-E39F-4D5B-A2AC-516BD5ACD665}" srcOrd="6" destOrd="0" presId="urn:microsoft.com/office/officeart/2005/8/layout/orgChart1"/>
    <dgm:cxn modelId="{69B74F99-FA2A-491D-946E-042E02B8E15A}" type="presParOf" srcId="{62365E41-956A-4BB7-9DE2-45A3A8F64C34}" destId="{4F6BBC78-CCA2-4911-9C4F-40CAC8DF255F}" srcOrd="7" destOrd="0" presId="urn:microsoft.com/office/officeart/2005/8/layout/orgChart1"/>
    <dgm:cxn modelId="{548403C0-D367-4262-B653-0BA4526013F1}" type="presParOf" srcId="{4F6BBC78-CCA2-4911-9C4F-40CAC8DF255F}" destId="{EB807E6C-1C99-4250-B817-A732D97D6D30}" srcOrd="0" destOrd="0" presId="urn:microsoft.com/office/officeart/2005/8/layout/orgChart1"/>
    <dgm:cxn modelId="{8AF64E8E-599F-4BC7-B54C-E373B372D86F}" type="presParOf" srcId="{EB807E6C-1C99-4250-B817-A732D97D6D30}" destId="{C868CD43-A45B-4B51-8013-F9E634B3ACC1}" srcOrd="0" destOrd="0" presId="urn:microsoft.com/office/officeart/2005/8/layout/orgChart1"/>
    <dgm:cxn modelId="{14912385-7062-4DA3-B606-596E539F8CCF}" type="presParOf" srcId="{EB807E6C-1C99-4250-B817-A732D97D6D30}" destId="{B07B8359-4498-4EA1-862B-8A2C19C66CFF}" srcOrd="1" destOrd="0" presId="urn:microsoft.com/office/officeart/2005/8/layout/orgChart1"/>
    <dgm:cxn modelId="{F2383807-6588-4751-AC02-CDF98682A280}" type="presParOf" srcId="{4F6BBC78-CCA2-4911-9C4F-40CAC8DF255F}" destId="{925B2BEB-0CD7-4F0F-85D6-0D671FCC714F}" srcOrd="1" destOrd="0" presId="urn:microsoft.com/office/officeart/2005/8/layout/orgChart1"/>
    <dgm:cxn modelId="{0E9A95D7-29E6-41CD-A520-BB83E6DF4403}" type="presParOf" srcId="{4F6BBC78-CCA2-4911-9C4F-40CAC8DF255F}" destId="{A9091247-724F-448F-B1D3-6AFD22251610}" srcOrd="2" destOrd="0" presId="urn:microsoft.com/office/officeart/2005/8/layout/orgChart1"/>
    <dgm:cxn modelId="{118535B0-C480-470E-AE09-9B4BA47647ED}" type="presParOf" srcId="{62365E41-956A-4BB7-9DE2-45A3A8F64C34}" destId="{97618AFF-0278-48FE-B1FB-CDF98B6CE59C}" srcOrd="8" destOrd="0" presId="urn:microsoft.com/office/officeart/2005/8/layout/orgChart1"/>
    <dgm:cxn modelId="{EBC4482C-8A42-4BAC-8D76-950B4EC27063}" type="presParOf" srcId="{62365E41-956A-4BB7-9DE2-45A3A8F64C34}" destId="{CD34D3C5-0CEF-42EA-A623-237AFF10F46B}" srcOrd="9" destOrd="0" presId="urn:microsoft.com/office/officeart/2005/8/layout/orgChart1"/>
    <dgm:cxn modelId="{4F934C04-3D3C-4731-8BE9-9E82BADEB0EC}" type="presParOf" srcId="{CD34D3C5-0CEF-42EA-A623-237AFF10F46B}" destId="{312F9597-5677-468C-BDD7-27B6CB0167F0}" srcOrd="0" destOrd="0" presId="urn:microsoft.com/office/officeart/2005/8/layout/orgChart1"/>
    <dgm:cxn modelId="{2E489BA3-990D-43DD-AB16-DD4D61AE3CE9}" type="presParOf" srcId="{312F9597-5677-468C-BDD7-27B6CB0167F0}" destId="{9B169C98-E780-4FE5-A877-60F10F82395D}" srcOrd="0" destOrd="0" presId="urn:microsoft.com/office/officeart/2005/8/layout/orgChart1"/>
    <dgm:cxn modelId="{F2BC21EB-404E-4754-81BB-55CC00A1CAC3}" type="presParOf" srcId="{312F9597-5677-468C-BDD7-27B6CB0167F0}" destId="{29B9FB20-72E3-4FD0-8E4B-D84D3734E424}" srcOrd="1" destOrd="0" presId="urn:microsoft.com/office/officeart/2005/8/layout/orgChart1"/>
    <dgm:cxn modelId="{4718367C-0B90-4B62-9225-0C95EDAD6C39}" type="presParOf" srcId="{CD34D3C5-0CEF-42EA-A623-237AFF10F46B}" destId="{32D26ED9-2582-47DF-B35B-37F9C5CE0A5F}" srcOrd="1" destOrd="0" presId="urn:microsoft.com/office/officeart/2005/8/layout/orgChart1"/>
    <dgm:cxn modelId="{F6DF1D60-37E6-4729-B741-F1AB56011943}" type="presParOf" srcId="{CD34D3C5-0CEF-42EA-A623-237AFF10F46B}" destId="{3FEC76F3-CE25-4EDE-B97A-82CC7F56142C}" srcOrd="2" destOrd="0" presId="urn:microsoft.com/office/officeart/2005/8/layout/orgChart1"/>
    <dgm:cxn modelId="{BCCBE930-6C1A-45BD-9E9F-A067E95BF9B9}" type="presParOf" srcId="{A516D5CE-AED8-49FC-9102-449D5BC90999}" destId="{EAD09169-3991-4A29-B180-A993BEF9E477}" srcOrd="2" destOrd="0" presId="urn:microsoft.com/office/officeart/2005/8/layout/orgChart1"/>
    <dgm:cxn modelId="{7C59E2B7-1E20-4442-A02A-9A983871250A}" type="presParOf" srcId="{77D94E4E-7B54-45E1-9AAB-DAFBEC79ACD5}" destId="{16B021E7-31E7-43A4-A2A8-C93CDD85A121}"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76599-E3E9-4A4F-A829-C71B376AEEA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00F28C3-224E-4369-9E01-99DED2A745AE}">
      <dgm:prSet custT="1"/>
      <dgm:spPr/>
      <dgm:t>
        <a:bodyPr/>
        <a:lstStyle/>
        <a:p>
          <a:r>
            <a:rPr lang="ar-SA" sz="1800" b="1" dirty="0" smtClean="0">
              <a:latin typeface="Times New Roman" pitchFamily="18" charset="0"/>
              <a:cs typeface="Times New Roman" pitchFamily="18" charset="0"/>
            </a:rPr>
            <a:t>المقاولات التجارية</a:t>
          </a:r>
          <a:endParaRPr lang="en-US" sz="1800" b="1" dirty="0">
            <a:latin typeface="Times New Roman" pitchFamily="18" charset="0"/>
            <a:cs typeface="Times New Roman" pitchFamily="18" charset="0"/>
          </a:endParaRPr>
        </a:p>
      </dgm:t>
    </dgm:pt>
    <dgm:pt modelId="{2B6E0F75-2C3B-4972-8073-CA883ED3B79D}" type="parTrans" cxnId="{4112E3FC-C2B2-4F95-98AF-AAA40887719C}">
      <dgm:prSet/>
      <dgm:spPr/>
      <dgm:t>
        <a:bodyPr/>
        <a:lstStyle/>
        <a:p>
          <a:endParaRPr lang="en-US" sz="1800" b="1">
            <a:latin typeface="Times New Roman" pitchFamily="18" charset="0"/>
            <a:cs typeface="Times New Roman" pitchFamily="18" charset="0"/>
          </a:endParaRPr>
        </a:p>
      </dgm:t>
    </dgm:pt>
    <dgm:pt modelId="{FC4CF604-C063-479E-9676-71A20785AB15}" type="sibTrans" cxnId="{4112E3FC-C2B2-4F95-98AF-AAA40887719C}">
      <dgm:prSet/>
      <dgm:spPr/>
      <dgm:t>
        <a:bodyPr/>
        <a:lstStyle/>
        <a:p>
          <a:endParaRPr lang="en-US" sz="1800" b="1">
            <a:latin typeface="Times New Roman" pitchFamily="18" charset="0"/>
            <a:cs typeface="Times New Roman" pitchFamily="18" charset="0"/>
          </a:endParaRPr>
        </a:p>
      </dgm:t>
    </dgm:pt>
    <dgm:pt modelId="{2D891719-4FD7-492E-B5ED-4BEF97571FD7}">
      <dgm:prSet custT="1"/>
      <dgm:spPr/>
      <dgm:t>
        <a:bodyPr/>
        <a:lstStyle/>
        <a:p>
          <a:r>
            <a:rPr lang="ar-SA" sz="1800" b="1" dirty="0" smtClean="0">
              <a:latin typeface="Times New Roman" pitchFamily="18" charset="0"/>
              <a:cs typeface="Times New Roman" pitchFamily="18" charset="0"/>
            </a:rPr>
            <a:t>مقاولة التوريد</a:t>
          </a:r>
          <a:endParaRPr lang="en-US" sz="1800" b="1" dirty="0">
            <a:latin typeface="Times New Roman" pitchFamily="18" charset="0"/>
            <a:cs typeface="Times New Roman" pitchFamily="18" charset="0"/>
          </a:endParaRPr>
        </a:p>
      </dgm:t>
    </dgm:pt>
    <dgm:pt modelId="{9707ECE9-1E81-4BC9-9F69-E84FF2A87BD3}" type="parTrans" cxnId="{8A4B2718-3894-4500-A51C-64FE2453A13A}">
      <dgm:prSet/>
      <dgm:spPr/>
      <dgm:t>
        <a:bodyPr/>
        <a:lstStyle/>
        <a:p>
          <a:endParaRPr lang="en-US" sz="1800" b="1">
            <a:latin typeface="Times New Roman" pitchFamily="18" charset="0"/>
            <a:cs typeface="Times New Roman" pitchFamily="18" charset="0"/>
          </a:endParaRPr>
        </a:p>
      </dgm:t>
    </dgm:pt>
    <dgm:pt modelId="{4DE8E8F6-4901-4DB2-9EE1-8CF5E9A0D9E9}" type="sibTrans" cxnId="{8A4B2718-3894-4500-A51C-64FE2453A13A}">
      <dgm:prSet/>
      <dgm:spPr/>
      <dgm:t>
        <a:bodyPr/>
        <a:lstStyle/>
        <a:p>
          <a:endParaRPr lang="en-US" sz="1800" b="1">
            <a:latin typeface="Times New Roman" pitchFamily="18" charset="0"/>
            <a:cs typeface="Times New Roman" pitchFamily="18" charset="0"/>
          </a:endParaRPr>
        </a:p>
      </dgm:t>
    </dgm:pt>
    <dgm:pt modelId="{3C224556-FBBF-4D92-95FF-0B922B2524F5}">
      <dgm:prSet custT="1"/>
      <dgm:spPr/>
      <dgm:t>
        <a:bodyPr/>
        <a:lstStyle/>
        <a:p>
          <a:r>
            <a:rPr lang="ar-SA" sz="1800" b="1" dirty="0" smtClean="0">
              <a:latin typeface="Times New Roman" pitchFamily="18" charset="0"/>
              <a:cs typeface="Times New Roman" pitchFamily="18" charset="0"/>
            </a:rPr>
            <a:t>مقاولة الوكالة بالعمولة</a:t>
          </a:r>
          <a:endParaRPr lang="en-US" sz="1800" b="1" dirty="0">
            <a:latin typeface="Times New Roman" pitchFamily="18" charset="0"/>
            <a:cs typeface="Times New Roman" pitchFamily="18" charset="0"/>
          </a:endParaRPr>
        </a:p>
      </dgm:t>
    </dgm:pt>
    <dgm:pt modelId="{6428F86C-8D58-4EA3-B0D4-508EA403B3B4}" type="parTrans" cxnId="{0D132FE2-BF11-4EE7-B09B-47D22B82A4EA}">
      <dgm:prSet/>
      <dgm:spPr/>
      <dgm:t>
        <a:bodyPr/>
        <a:lstStyle/>
        <a:p>
          <a:endParaRPr lang="en-US" sz="1800" b="1">
            <a:latin typeface="Times New Roman" pitchFamily="18" charset="0"/>
            <a:cs typeface="Times New Roman" pitchFamily="18" charset="0"/>
          </a:endParaRPr>
        </a:p>
      </dgm:t>
    </dgm:pt>
    <dgm:pt modelId="{7AFAD12A-3B69-4433-A995-6AEA06DEAB36}" type="sibTrans" cxnId="{0D132FE2-BF11-4EE7-B09B-47D22B82A4EA}">
      <dgm:prSet/>
      <dgm:spPr/>
      <dgm:t>
        <a:bodyPr/>
        <a:lstStyle/>
        <a:p>
          <a:endParaRPr lang="en-US" sz="1800" b="1">
            <a:latin typeface="Times New Roman" pitchFamily="18" charset="0"/>
            <a:cs typeface="Times New Roman" pitchFamily="18" charset="0"/>
          </a:endParaRPr>
        </a:p>
      </dgm:t>
    </dgm:pt>
    <dgm:pt modelId="{952805AC-DFD3-4EBE-B97B-7B963BC0C1B0}">
      <dgm:prSet custT="1"/>
      <dgm:spPr/>
      <dgm:t>
        <a:bodyPr/>
        <a:lstStyle/>
        <a:p>
          <a:r>
            <a:rPr lang="ar-SA" sz="1800" b="1" dirty="0" smtClean="0">
              <a:latin typeface="Times New Roman" pitchFamily="18" charset="0"/>
              <a:cs typeface="Times New Roman" pitchFamily="18" charset="0"/>
            </a:rPr>
            <a:t>مقاولة النقل</a:t>
          </a:r>
          <a:endParaRPr lang="en-US" sz="1800" b="1" dirty="0">
            <a:latin typeface="Times New Roman" pitchFamily="18" charset="0"/>
            <a:cs typeface="Times New Roman" pitchFamily="18" charset="0"/>
          </a:endParaRPr>
        </a:p>
      </dgm:t>
    </dgm:pt>
    <dgm:pt modelId="{D19211D5-A8AE-40B7-B869-3E2DF0E6FB0A}" type="parTrans" cxnId="{C3967F72-9656-496F-82DC-95916939D3F4}">
      <dgm:prSet/>
      <dgm:spPr/>
      <dgm:t>
        <a:bodyPr/>
        <a:lstStyle/>
        <a:p>
          <a:endParaRPr lang="en-US" sz="1800" b="1">
            <a:latin typeface="Times New Roman" pitchFamily="18" charset="0"/>
            <a:cs typeface="Times New Roman" pitchFamily="18" charset="0"/>
          </a:endParaRPr>
        </a:p>
      </dgm:t>
    </dgm:pt>
    <dgm:pt modelId="{DD1DE531-EE02-4443-8BA8-171FFBB48830}" type="sibTrans" cxnId="{C3967F72-9656-496F-82DC-95916939D3F4}">
      <dgm:prSet/>
      <dgm:spPr/>
      <dgm:t>
        <a:bodyPr/>
        <a:lstStyle/>
        <a:p>
          <a:endParaRPr lang="en-US" sz="1800" b="1">
            <a:latin typeface="Times New Roman" pitchFamily="18" charset="0"/>
            <a:cs typeface="Times New Roman" pitchFamily="18" charset="0"/>
          </a:endParaRPr>
        </a:p>
      </dgm:t>
    </dgm:pt>
    <dgm:pt modelId="{40EAA3F2-336D-4AAE-ACA1-4AD399C2AC41}">
      <dgm:prSet custT="1"/>
      <dgm:spPr/>
      <dgm:t>
        <a:bodyPr/>
        <a:lstStyle/>
        <a:p>
          <a:r>
            <a:rPr lang="ar-SA" sz="1800" b="1" dirty="0" smtClean="0">
              <a:latin typeface="Times New Roman" pitchFamily="18" charset="0"/>
              <a:cs typeface="Times New Roman" pitchFamily="18" charset="0"/>
            </a:rPr>
            <a:t>مقاولة المحلات والمكاتب </a:t>
          </a:r>
          <a:endParaRPr lang="en-US" sz="1800" b="1" dirty="0">
            <a:latin typeface="Times New Roman" pitchFamily="18" charset="0"/>
            <a:cs typeface="Times New Roman" pitchFamily="18" charset="0"/>
          </a:endParaRPr>
        </a:p>
      </dgm:t>
    </dgm:pt>
    <dgm:pt modelId="{FBECA46D-9AAC-465A-A7E7-E2BEC7AAB742}" type="parTrans" cxnId="{895E8AB4-367B-4B2D-A331-B891F769B93B}">
      <dgm:prSet/>
      <dgm:spPr/>
      <dgm:t>
        <a:bodyPr/>
        <a:lstStyle/>
        <a:p>
          <a:endParaRPr lang="en-US" sz="1800" b="1">
            <a:latin typeface="Times New Roman" pitchFamily="18" charset="0"/>
            <a:cs typeface="Times New Roman" pitchFamily="18" charset="0"/>
          </a:endParaRPr>
        </a:p>
      </dgm:t>
    </dgm:pt>
    <dgm:pt modelId="{15943140-ACC5-4A50-92DA-20F77127AE63}" type="sibTrans" cxnId="{895E8AB4-367B-4B2D-A331-B891F769B93B}">
      <dgm:prSet/>
      <dgm:spPr/>
      <dgm:t>
        <a:bodyPr/>
        <a:lstStyle/>
        <a:p>
          <a:endParaRPr lang="en-US" sz="1800" b="1">
            <a:latin typeface="Times New Roman" pitchFamily="18" charset="0"/>
            <a:cs typeface="Times New Roman" pitchFamily="18" charset="0"/>
          </a:endParaRPr>
        </a:p>
      </dgm:t>
    </dgm:pt>
    <dgm:pt modelId="{0356945B-A373-4552-9339-787D0694448B}">
      <dgm:prSet custT="1"/>
      <dgm:spPr/>
      <dgm:t>
        <a:bodyPr/>
        <a:lstStyle/>
        <a:p>
          <a:r>
            <a:rPr lang="ar-SA" sz="1800" b="1" dirty="0" smtClean="0">
              <a:latin typeface="Times New Roman" pitchFamily="18" charset="0"/>
              <a:cs typeface="Times New Roman" pitchFamily="18" charset="0"/>
            </a:rPr>
            <a:t>مقاولة البيع بالمزاد</a:t>
          </a:r>
          <a:endParaRPr lang="en-US" sz="1800" b="1" dirty="0">
            <a:latin typeface="Times New Roman" pitchFamily="18" charset="0"/>
            <a:cs typeface="Times New Roman" pitchFamily="18" charset="0"/>
          </a:endParaRPr>
        </a:p>
      </dgm:t>
    </dgm:pt>
    <dgm:pt modelId="{8D7E7491-C3C6-40E7-B5E4-DCF3EB54543B}" type="parTrans" cxnId="{4BEEF1C6-E84A-46CC-9D43-40B198A93463}">
      <dgm:prSet/>
      <dgm:spPr/>
      <dgm:t>
        <a:bodyPr/>
        <a:lstStyle/>
        <a:p>
          <a:endParaRPr lang="en-US" sz="1800" b="1">
            <a:latin typeface="Times New Roman" pitchFamily="18" charset="0"/>
            <a:cs typeface="Times New Roman" pitchFamily="18" charset="0"/>
          </a:endParaRPr>
        </a:p>
      </dgm:t>
    </dgm:pt>
    <dgm:pt modelId="{D41BF83F-3902-4461-A544-3CC51831714C}" type="sibTrans" cxnId="{4BEEF1C6-E84A-46CC-9D43-40B198A93463}">
      <dgm:prSet/>
      <dgm:spPr/>
      <dgm:t>
        <a:bodyPr/>
        <a:lstStyle/>
        <a:p>
          <a:endParaRPr lang="en-US" sz="1800" b="1">
            <a:latin typeface="Times New Roman" pitchFamily="18" charset="0"/>
            <a:cs typeface="Times New Roman" pitchFamily="18" charset="0"/>
          </a:endParaRPr>
        </a:p>
      </dgm:t>
    </dgm:pt>
    <dgm:pt modelId="{63624DAC-362D-43CC-8D00-02401856D8B8}">
      <dgm:prSet custT="1"/>
      <dgm:spPr/>
      <dgm:t>
        <a:bodyPr/>
        <a:lstStyle/>
        <a:p>
          <a:r>
            <a:rPr lang="ar-SA" sz="1800" b="1" dirty="0" smtClean="0">
              <a:latin typeface="Times New Roman" pitchFamily="18" charset="0"/>
              <a:cs typeface="Times New Roman" pitchFamily="18" charset="0"/>
            </a:rPr>
            <a:t>مقاولة انشاء المباني</a:t>
          </a:r>
          <a:endParaRPr lang="en-US" sz="1800" b="1" dirty="0">
            <a:latin typeface="Times New Roman" pitchFamily="18" charset="0"/>
            <a:cs typeface="Times New Roman" pitchFamily="18" charset="0"/>
          </a:endParaRPr>
        </a:p>
      </dgm:t>
    </dgm:pt>
    <dgm:pt modelId="{CB9362E4-4CF2-49F0-BC82-51778A53E1D4}" type="parTrans" cxnId="{157E84CA-8897-440B-B0D3-B11E6DA87EFF}">
      <dgm:prSet/>
      <dgm:spPr/>
      <dgm:t>
        <a:bodyPr/>
        <a:lstStyle/>
        <a:p>
          <a:endParaRPr lang="en-US" sz="1800" b="1">
            <a:latin typeface="Times New Roman" pitchFamily="18" charset="0"/>
            <a:cs typeface="Times New Roman" pitchFamily="18" charset="0"/>
          </a:endParaRPr>
        </a:p>
      </dgm:t>
    </dgm:pt>
    <dgm:pt modelId="{9DD043DA-C5A9-4E6A-828E-FD0D4913FD59}" type="sibTrans" cxnId="{157E84CA-8897-440B-B0D3-B11E6DA87EFF}">
      <dgm:prSet/>
      <dgm:spPr/>
      <dgm:t>
        <a:bodyPr/>
        <a:lstStyle/>
        <a:p>
          <a:endParaRPr lang="en-US" sz="1800" b="1">
            <a:latin typeface="Times New Roman" pitchFamily="18" charset="0"/>
            <a:cs typeface="Times New Roman" pitchFamily="18" charset="0"/>
          </a:endParaRPr>
        </a:p>
      </dgm:t>
    </dgm:pt>
    <dgm:pt modelId="{2FD3F93D-51CD-4C24-998A-B57AA6C31AFD}">
      <dgm:prSet custT="1"/>
      <dgm:spPr/>
      <dgm:t>
        <a:bodyPr/>
        <a:lstStyle/>
        <a:p>
          <a:r>
            <a:rPr lang="ar-SA" sz="1800" b="1" dirty="0" smtClean="0">
              <a:latin typeface="Times New Roman" pitchFamily="18" charset="0"/>
              <a:cs typeface="Times New Roman" pitchFamily="18" charset="0"/>
            </a:rPr>
            <a:t>مقاولة الصناعة</a:t>
          </a:r>
          <a:endParaRPr lang="en-US" sz="1800" b="1" dirty="0">
            <a:latin typeface="Times New Roman" pitchFamily="18" charset="0"/>
            <a:cs typeface="Times New Roman" pitchFamily="18" charset="0"/>
          </a:endParaRPr>
        </a:p>
      </dgm:t>
    </dgm:pt>
    <dgm:pt modelId="{A3BB0C7B-138D-4C13-A654-BD0BD283551B}" type="parTrans" cxnId="{031A0224-2A7B-47F8-A48D-22B6A742D70C}">
      <dgm:prSet/>
      <dgm:spPr/>
      <dgm:t>
        <a:bodyPr/>
        <a:lstStyle/>
        <a:p>
          <a:endParaRPr lang="en-US" sz="1800" b="1">
            <a:latin typeface="Times New Roman" pitchFamily="18" charset="0"/>
            <a:cs typeface="Times New Roman" pitchFamily="18" charset="0"/>
          </a:endParaRPr>
        </a:p>
      </dgm:t>
    </dgm:pt>
    <dgm:pt modelId="{0DBC364D-F74A-4597-9BFA-4D123C5142E9}" type="sibTrans" cxnId="{031A0224-2A7B-47F8-A48D-22B6A742D70C}">
      <dgm:prSet/>
      <dgm:spPr/>
      <dgm:t>
        <a:bodyPr/>
        <a:lstStyle/>
        <a:p>
          <a:endParaRPr lang="en-US" sz="1800" b="1">
            <a:latin typeface="Times New Roman" pitchFamily="18" charset="0"/>
            <a:cs typeface="Times New Roman" pitchFamily="18" charset="0"/>
          </a:endParaRPr>
        </a:p>
      </dgm:t>
    </dgm:pt>
    <dgm:pt modelId="{3ABE177A-9E8C-4446-839F-A258126DEE41}" type="pres">
      <dgm:prSet presAssocID="{D0E76599-E3E9-4A4F-A829-C71B376AEEA8}" presName="hierChild1" presStyleCnt="0">
        <dgm:presLayoutVars>
          <dgm:orgChart val="1"/>
          <dgm:chPref val="1"/>
          <dgm:dir/>
          <dgm:animOne val="branch"/>
          <dgm:animLvl val="lvl"/>
          <dgm:resizeHandles/>
        </dgm:presLayoutVars>
      </dgm:prSet>
      <dgm:spPr/>
      <dgm:t>
        <a:bodyPr/>
        <a:lstStyle/>
        <a:p>
          <a:endParaRPr lang="en-US"/>
        </a:p>
      </dgm:t>
    </dgm:pt>
    <dgm:pt modelId="{708A6E79-A0E1-4A86-BCE1-99CA0FC47FA8}" type="pres">
      <dgm:prSet presAssocID="{500F28C3-224E-4369-9E01-99DED2A745AE}" presName="hierRoot1" presStyleCnt="0">
        <dgm:presLayoutVars>
          <dgm:hierBranch val="init"/>
        </dgm:presLayoutVars>
      </dgm:prSet>
      <dgm:spPr/>
    </dgm:pt>
    <dgm:pt modelId="{CDF0C1D8-18E6-4AB6-9068-4AFD99C6A67C}" type="pres">
      <dgm:prSet presAssocID="{500F28C3-224E-4369-9E01-99DED2A745AE}" presName="rootComposite1" presStyleCnt="0"/>
      <dgm:spPr/>
    </dgm:pt>
    <dgm:pt modelId="{F5590DA3-B6CA-489A-BA83-6AA19C48117A}" type="pres">
      <dgm:prSet presAssocID="{500F28C3-224E-4369-9E01-99DED2A745AE}" presName="rootText1" presStyleLbl="node0" presStyleIdx="0" presStyleCnt="1" custScaleX="168088">
        <dgm:presLayoutVars>
          <dgm:chPref val="3"/>
        </dgm:presLayoutVars>
      </dgm:prSet>
      <dgm:spPr/>
      <dgm:t>
        <a:bodyPr/>
        <a:lstStyle/>
        <a:p>
          <a:endParaRPr lang="en-US"/>
        </a:p>
      </dgm:t>
    </dgm:pt>
    <dgm:pt modelId="{AAC7AA3A-A556-4374-8A0A-9A4A7BF680CC}" type="pres">
      <dgm:prSet presAssocID="{500F28C3-224E-4369-9E01-99DED2A745AE}" presName="rootConnector1" presStyleLbl="node1" presStyleIdx="0" presStyleCnt="0"/>
      <dgm:spPr/>
      <dgm:t>
        <a:bodyPr/>
        <a:lstStyle/>
        <a:p>
          <a:endParaRPr lang="en-US"/>
        </a:p>
      </dgm:t>
    </dgm:pt>
    <dgm:pt modelId="{99F4B80A-0FC4-4A1E-B499-1DFCA9787A98}" type="pres">
      <dgm:prSet presAssocID="{500F28C3-224E-4369-9E01-99DED2A745AE}" presName="hierChild2" presStyleCnt="0"/>
      <dgm:spPr/>
    </dgm:pt>
    <dgm:pt modelId="{78A63385-8364-422E-B613-A8A77A0EAEF9}" type="pres">
      <dgm:prSet presAssocID="{9707ECE9-1E81-4BC9-9F69-E84FF2A87BD3}" presName="Name37" presStyleLbl="parChTrans1D2" presStyleIdx="0" presStyleCnt="7"/>
      <dgm:spPr/>
      <dgm:t>
        <a:bodyPr/>
        <a:lstStyle/>
        <a:p>
          <a:endParaRPr lang="en-US"/>
        </a:p>
      </dgm:t>
    </dgm:pt>
    <dgm:pt modelId="{D7963D31-AE96-44BD-82D0-D3786D797E60}" type="pres">
      <dgm:prSet presAssocID="{2D891719-4FD7-492E-B5ED-4BEF97571FD7}" presName="hierRoot2" presStyleCnt="0">
        <dgm:presLayoutVars>
          <dgm:hierBranch val="init"/>
        </dgm:presLayoutVars>
      </dgm:prSet>
      <dgm:spPr/>
    </dgm:pt>
    <dgm:pt modelId="{CD6EE78D-727C-4C10-BCEB-99DDADA0C696}" type="pres">
      <dgm:prSet presAssocID="{2D891719-4FD7-492E-B5ED-4BEF97571FD7}" presName="rootComposite" presStyleCnt="0"/>
      <dgm:spPr/>
    </dgm:pt>
    <dgm:pt modelId="{3B04B973-0BC0-4423-B5CB-F549119FFA8F}" type="pres">
      <dgm:prSet presAssocID="{2D891719-4FD7-492E-B5ED-4BEF97571FD7}" presName="rootText" presStyleLbl="node2" presStyleIdx="0" presStyleCnt="7">
        <dgm:presLayoutVars>
          <dgm:chPref val="3"/>
        </dgm:presLayoutVars>
      </dgm:prSet>
      <dgm:spPr/>
      <dgm:t>
        <a:bodyPr/>
        <a:lstStyle/>
        <a:p>
          <a:endParaRPr lang="en-US"/>
        </a:p>
      </dgm:t>
    </dgm:pt>
    <dgm:pt modelId="{932CF4B8-756D-439A-8B75-3B72CA360DE0}" type="pres">
      <dgm:prSet presAssocID="{2D891719-4FD7-492E-B5ED-4BEF97571FD7}" presName="rootConnector" presStyleLbl="node2" presStyleIdx="0" presStyleCnt="7"/>
      <dgm:spPr/>
      <dgm:t>
        <a:bodyPr/>
        <a:lstStyle/>
        <a:p>
          <a:endParaRPr lang="en-US"/>
        </a:p>
      </dgm:t>
    </dgm:pt>
    <dgm:pt modelId="{8325D750-9C25-438B-BB29-ADF41C69CA43}" type="pres">
      <dgm:prSet presAssocID="{2D891719-4FD7-492E-B5ED-4BEF97571FD7}" presName="hierChild4" presStyleCnt="0"/>
      <dgm:spPr/>
    </dgm:pt>
    <dgm:pt modelId="{36C77F4B-A473-4E9B-B498-DC5DD2EAEFF4}" type="pres">
      <dgm:prSet presAssocID="{2D891719-4FD7-492E-B5ED-4BEF97571FD7}" presName="hierChild5" presStyleCnt="0"/>
      <dgm:spPr/>
    </dgm:pt>
    <dgm:pt modelId="{0CD6D78B-1AF3-4D98-8503-6973F964B868}" type="pres">
      <dgm:prSet presAssocID="{6428F86C-8D58-4EA3-B0D4-508EA403B3B4}" presName="Name37" presStyleLbl="parChTrans1D2" presStyleIdx="1" presStyleCnt="7"/>
      <dgm:spPr/>
      <dgm:t>
        <a:bodyPr/>
        <a:lstStyle/>
        <a:p>
          <a:endParaRPr lang="en-US"/>
        </a:p>
      </dgm:t>
    </dgm:pt>
    <dgm:pt modelId="{8941260F-B5DD-4884-A22D-2D9EE009BB9B}" type="pres">
      <dgm:prSet presAssocID="{3C224556-FBBF-4D92-95FF-0B922B2524F5}" presName="hierRoot2" presStyleCnt="0">
        <dgm:presLayoutVars>
          <dgm:hierBranch val="init"/>
        </dgm:presLayoutVars>
      </dgm:prSet>
      <dgm:spPr/>
    </dgm:pt>
    <dgm:pt modelId="{AB1D73B2-B6A8-46C4-8F14-3B950AA794C8}" type="pres">
      <dgm:prSet presAssocID="{3C224556-FBBF-4D92-95FF-0B922B2524F5}" presName="rootComposite" presStyleCnt="0"/>
      <dgm:spPr/>
    </dgm:pt>
    <dgm:pt modelId="{CE63B5CD-B0C1-41C8-A067-E19B0367ABA8}" type="pres">
      <dgm:prSet presAssocID="{3C224556-FBBF-4D92-95FF-0B922B2524F5}" presName="rootText" presStyleLbl="node2" presStyleIdx="1" presStyleCnt="7" custScaleX="122412">
        <dgm:presLayoutVars>
          <dgm:chPref val="3"/>
        </dgm:presLayoutVars>
      </dgm:prSet>
      <dgm:spPr/>
      <dgm:t>
        <a:bodyPr/>
        <a:lstStyle/>
        <a:p>
          <a:endParaRPr lang="en-US"/>
        </a:p>
      </dgm:t>
    </dgm:pt>
    <dgm:pt modelId="{81D70016-B68C-49F9-935B-B934CB3BE2B4}" type="pres">
      <dgm:prSet presAssocID="{3C224556-FBBF-4D92-95FF-0B922B2524F5}" presName="rootConnector" presStyleLbl="node2" presStyleIdx="1" presStyleCnt="7"/>
      <dgm:spPr/>
      <dgm:t>
        <a:bodyPr/>
        <a:lstStyle/>
        <a:p>
          <a:endParaRPr lang="en-US"/>
        </a:p>
      </dgm:t>
    </dgm:pt>
    <dgm:pt modelId="{48F63B5B-FFE3-42B5-BFB9-C5331743FE16}" type="pres">
      <dgm:prSet presAssocID="{3C224556-FBBF-4D92-95FF-0B922B2524F5}" presName="hierChild4" presStyleCnt="0"/>
      <dgm:spPr/>
    </dgm:pt>
    <dgm:pt modelId="{89EF316E-74FB-4AE7-9AE5-86B79B523C8E}" type="pres">
      <dgm:prSet presAssocID="{3C224556-FBBF-4D92-95FF-0B922B2524F5}" presName="hierChild5" presStyleCnt="0"/>
      <dgm:spPr/>
    </dgm:pt>
    <dgm:pt modelId="{C8F9DED9-15EE-44D3-8A24-6615910F18C6}" type="pres">
      <dgm:prSet presAssocID="{D19211D5-A8AE-40B7-B869-3E2DF0E6FB0A}" presName="Name37" presStyleLbl="parChTrans1D2" presStyleIdx="2" presStyleCnt="7"/>
      <dgm:spPr/>
      <dgm:t>
        <a:bodyPr/>
        <a:lstStyle/>
        <a:p>
          <a:endParaRPr lang="en-US"/>
        </a:p>
      </dgm:t>
    </dgm:pt>
    <dgm:pt modelId="{A20B6EAE-F79E-41F7-882F-64A51D902632}" type="pres">
      <dgm:prSet presAssocID="{952805AC-DFD3-4EBE-B97B-7B963BC0C1B0}" presName="hierRoot2" presStyleCnt="0">
        <dgm:presLayoutVars>
          <dgm:hierBranch val="init"/>
        </dgm:presLayoutVars>
      </dgm:prSet>
      <dgm:spPr/>
    </dgm:pt>
    <dgm:pt modelId="{6EEAAC9C-3F85-4D99-90A5-1E32A1FBD4A5}" type="pres">
      <dgm:prSet presAssocID="{952805AC-DFD3-4EBE-B97B-7B963BC0C1B0}" presName="rootComposite" presStyleCnt="0"/>
      <dgm:spPr/>
    </dgm:pt>
    <dgm:pt modelId="{DC95CCE6-AAA3-4CDC-9200-628745E91E32}" type="pres">
      <dgm:prSet presAssocID="{952805AC-DFD3-4EBE-B97B-7B963BC0C1B0}" presName="rootText" presStyleLbl="node2" presStyleIdx="2" presStyleCnt="7">
        <dgm:presLayoutVars>
          <dgm:chPref val="3"/>
        </dgm:presLayoutVars>
      </dgm:prSet>
      <dgm:spPr/>
      <dgm:t>
        <a:bodyPr/>
        <a:lstStyle/>
        <a:p>
          <a:endParaRPr lang="en-US"/>
        </a:p>
      </dgm:t>
    </dgm:pt>
    <dgm:pt modelId="{6FD566F9-8419-412D-B859-692BA75D909B}" type="pres">
      <dgm:prSet presAssocID="{952805AC-DFD3-4EBE-B97B-7B963BC0C1B0}" presName="rootConnector" presStyleLbl="node2" presStyleIdx="2" presStyleCnt="7"/>
      <dgm:spPr/>
      <dgm:t>
        <a:bodyPr/>
        <a:lstStyle/>
        <a:p>
          <a:endParaRPr lang="en-US"/>
        </a:p>
      </dgm:t>
    </dgm:pt>
    <dgm:pt modelId="{6E4D0187-DD97-4414-9274-EE057FDF2093}" type="pres">
      <dgm:prSet presAssocID="{952805AC-DFD3-4EBE-B97B-7B963BC0C1B0}" presName="hierChild4" presStyleCnt="0"/>
      <dgm:spPr/>
    </dgm:pt>
    <dgm:pt modelId="{62F0CB8F-6D9C-4835-A6CA-315D05ADD0F6}" type="pres">
      <dgm:prSet presAssocID="{952805AC-DFD3-4EBE-B97B-7B963BC0C1B0}" presName="hierChild5" presStyleCnt="0"/>
      <dgm:spPr/>
    </dgm:pt>
    <dgm:pt modelId="{CF4E3657-41E0-4468-A8CE-51FAD6E6651D}" type="pres">
      <dgm:prSet presAssocID="{FBECA46D-9AAC-465A-A7E7-E2BEC7AAB742}" presName="Name37" presStyleLbl="parChTrans1D2" presStyleIdx="3" presStyleCnt="7"/>
      <dgm:spPr/>
      <dgm:t>
        <a:bodyPr/>
        <a:lstStyle/>
        <a:p>
          <a:endParaRPr lang="en-US"/>
        </a:p>
      </dgm:t>
    </dgm:pt>
    <dgm:pt modelId="{C2E67500-4E3E-4A57-815C-33454BB7ACEF}" type="pres">
      <dgm:prSet presAssocID="{40EAA3F2-336D-4AAE-ACA1-4AD399C2AC41}" presName="hierRoot2" presStyleCnt="0">
        <dgm:presLayoutVars>
          <dgm:hierBranch val="init"/>
        </dgm:presLayoutVars>
      </dgm:prSet>
      <dgm:spPr/>
    </dgm:pt>
    <dgm:pt modelId="{32F79D71-CD27-4F55-AB32-6DDC271D986B}" type="pres">
      <dgm:prSet presAssocID="{40EAA3F2-336D-4AAE-ACA1-4AD399C2AC41}" presName="rootComposite" presStyleCnt="0"/>
      <dgm:spPr/>
    </dgm:pt>
    <dgm:pt modelId="{20924725-D6A1-478E-88ED-F289EB66403B}" type="pres">
      <dgm:prSet presAssocID="{40EAA3F2-336D-4AAE-ACA1-4AD399C2AC41}" presName="rootText" presStyleLbl="node2" presStyleIdx="3" presStyleCnt="7" custScaleX="140073">
        <dgm:presLayoutVars>
          <dgm:chPref val="3"/>
        </dgm:presLayoutVars>
      </dgm:prSet>
      <dgm:spPr/>
      <dgm:t>
        <a:bodyPr/>
        <a:lstStyle/>
        <a:p>
          <a:endParaRPr lang="en-US"/>
        </a:p>
      </dgm:t>
    </dgm:pt>
    <dgm:pt modelId="{ACFA93CB-FDC5-41AC-95B8-DFEB22AF5E7B}" type="pres">
      <dgm:prSet presAssocID="{40EAA3F2-336D-4AAE-ACA1-4AD399C2AC41}" presName="rootConnector" presStyleLbl="node2" presStyleIdx="3" presStyleCnt="7"/>
      <dgm:spPr/>
      <dgm:t>
        <a:bodyPr/>
        <a:lstStyle/>
        <a:p>
          <a:endParaRPr lang="en-US"/>
        </a:p>
      </dgm:t>
    </dgm:pt>
    <dgm:pt modelId="{AD08871D-3A01-475E-9769-514D06DE4CCD}" type="pres">
      <dgm:prSet presAssocID="{40EAA3F2-336D-4AAE-ACA1-4AD399C2AC41}" presName="hierChild4" presStyleCnt="0"/>
      <dgm:spPr/>
    </dgm:pt>
    <dgm:pt modelId="{5D97A789-E1BD-4AF8-A720-A270E61EDE6C}" type="pres">
      <dgm:prSet presAssocID="{40EAA3F2-336D-4AAE-ACA1-4AD399C2AC41}" presName="hierChild5" presStyleCnt="0"/>
      <dgm:spPr/>
    </dgm:pt>
    <dgm:pt modelId="{8361CD0B-F240-4B1B-BDEC-6C7B3BB9923F}" type="pres">
      <dgm:prSet presAssocID="{8D7E7491-C3C6-40E7-B5E4-DCF3EB54543B}" presName="Name37" presStyleLbl="parChTrans1D2" presStyleIdx="4" presStyleCnt="7"/>
      <dgm:spPr/>
      <dgm:t>
        <a:bodyPr/>
        <a:lstStyle/>
        <a:p>
          <a:endParaRPr lang="en-US"/>
        </a:p>
      </dgm:t>
    </dgm:pt>
    <dgm:pt modelId="{9C720DEB-5FA9-498C-934E-BC3E417E465C}" type="pres">
      <dgm:prSet presAssocID="{0356945B-A373-4552-9339-787D0694448B}" presName="hierRoot2" presStyleCnt="0">
        <dgm:presLayoutVars>
          <dgm:hierBranch val="init"/>
        </dgm:presLayoutVars>
      </dgm:prSet>
      <dgm:spPr/>
    </dgm:pt>
    <dgm:pt modelId="{C74E67A6-6BA6-440C-984C-AD20A28E99C2}" type="pres">
      <dgm:prSet presAssocID="{0356945B-A373-4552-9339-787D0694448B}" presName="rootComposite" presStyleCnt="0"/>
      <dgm:spPr/>
    </dgm:pt>
    <dgm:pt modelId="{9EC9F02C-4596-4E2D-A332-CA2A2E0EE76A}" type="pres">
      <dgm:prSet presAssocID="{0356945B-A373-4552-9339-787D0694448B}" presName="rootText" presStyleLbl="node2" presStyleIdx="4" presStyleCnt="7">
        <dgm:presLayoutVars>
          <dgm:chPref val="3"/>
        </dgm:presLayoutVars>
      </dgm:prSet>
      <dgm:spPr/>
      <dgm:t>
        <a:bodyPr/>
        <a:lstStyle/>
        <a:p>
          <a:endParaRPr lang="en-US"/>
        </a:p>
      </dgm:t>
    </dgm:pt>
    <dgm:pt modelId="{6A9B9F62-DD1C-4320-ACAE-84252A6B8D99}" type="pres">
      <dgm:prSet presAssocID="{0356945B-A373-4552-9339-787D0694448B}" presName="rootConnector" presStyleLbl="node2" presStyleIdx="4" presStyleCnt="7"/>
      <dgm:spPr/>
      <dgm:t>
        <a:bodyPr/>
        <a:lstStyle/>
        <a:p>
          <a:endParaRPr lang="en-US"/>
        </a:p>
      </dgm:t>
    </dgm:pt>
    <dgm:pt modelId="{016E37D9-9988-494F-933F-6BB839A6913A}" type="pres">
      <dgm:prSet presAssocID="{0356945B-A373-4552-9339-787D0694448B}" presName="hierChild4" presStyleCnt="0"/>
      <dgm:spPr/>
    </dgm:pt>
    <dgm:pt modelId="{AACF4030-7494-407D-A17A-41779F8DC939}" type="pres">
      <dgm:prSet presAssocID="{0356945B-A373-4552-9339-787D0694448B}" presName="hierChild5" presStyleCnt="0"/>
      <dgm:spPr/>
    </dgm:pt>
    <dgm:pt modelId="{B6C62390-F3B5-47AB-B219-360EBBE31162}" type="pres">
      <dgm:prSet presAssocID="{CB9362E4-4CF2-49F0-BC82-51778A53E1D4}" presName="Name37" presStyleLbl="parChTrans1D2" presStyleIdx="5" presStyleCnt="7"/>
      <dgm:spPr/>
      <dgm:t>
        <a:bodyPr/>
        <a:lstStyle/>
        <a:p>
          <a:endParaRPr lang="en-US"/>
        </a:p>
      </dgm:t>
    </dgm:pt>
    <dgm:pt modelId="{EDD0D7C9-68E9-48CD-8A6A-8E89A9F0F2A4}" type="pres">
      <dgm:prSet presAssocID="{63624DAC-362D-43CC-8D00-02401856D8B8}" presName="hierRoot2" presStyleCnt="0">
        <dgm:presLayoutVars>
          <dgm:hierBranch val="init"/>
        </dgm:presLayoutVars>
      </dgm:prSet>
      <dgm:spPr/>
    </dgm:pt>
    <dgm:pt modelId="{CD2FD64B-9C0B-44D1-AF2D-3901E9871B17}" type="pres">
      <dgm:prSet presAssocID="{63624DAC-362D-43CC-8D00-02401856D8B8}" presName="rootComposite" presStyleCnt="0"/>
      <dgm:spPr/>
    </dgm:pt>
    <dgm:pt modelId="{CC1C9DAD-892D-436D-BF3A-5D914B291CC3}" type="pres">
      <dgm:prSet presAssocID="{63624DAC-362D-43CC-8D00-02401856D8B8}" presName="rootText" presStyleLbl="node2" presStyleIdx="5" presStyleCnt="7">
        <dgm:presLayoutVars>
          <dgm:chPref val="3"/>
        </dgm:presLayoutVars>
      </dgm:prSet>
      <dgm:spPr/>
      <dgm:t>
        <a:bodyPr/>
        <a:lstStyle/>
        <a:p>
          <a:endParaRPr lang="en-US"/>
        </a:p>
      </dgm:t>
    </dgm:pt>
    <dgm:pt modelId="{5485CDE5-04A8-4DC5-B692-25764D49FBD8}" type="pres">
      <dgm:prSet presAssocID="{63624DAC-362D-43CC-8D00-02401856D8B8}" presName="rootConnector" presStyleLbl="node2" presStyleIdx="5" presStyleCnt="7"/>
      <dgm:spPr/>
      <dgm:t>
        <a:bodyPr/>
        <a:lstStyle/>
        <a:p>
          <a:endParaRPr lang="en-US"/>
        </a:p>
      </dgm:t>
    </dgm:pt>
    <dgm:pt modelId="{F87CCB53-7B04-49D2-880C-A9E07ABF3D79}" type="pres">
      <dgm:prSet presAssocID="{63624DAC-362D-43CC-8D00-02401856D8B8}" presName="hierChild4" presStyleCnt="0"/>
      <dgm:spPr/>
    </dgm:pt>
    <dgm:pt modelId="{D8AB2411-E948-45EB-AA33-7D04B5E5BDC9}" type="pres">
      <dgm:prSet presAssocID="{63624DAC-362D-43CC-8D00-02401856D8B8}" presName="hierChild5" presStyleCnt="0"/>
      <dgm:spPr/>
    </dgm:pt>
    <dgm:pt modelId="{788DF937-F3DC-44EF-896F-1BBF0FE2F4E7}" type="pres">
      <dgm:prSet presAssocID="{A3BB0C7B-138D-4C13-A654-BD0BD283551B}" presName="Name37" presStyleLbl="parChTrans1D2" presStyleIdx="6" presStyleCnt="7"/>
      <dgm:spPr/>
      <dgm:t>
        <a:bodyPr/>
        <a:lstStyle/>
        <a:p>
          <a:endParaRPr lang="en-US"/>
        </a:p>
      </dgm:t>
    </dgm:pt>
    <dgm:pt modelId="{ECA48E79-63BC-43D5-9281-3AE5F3941BA4}" type="pres">
      <dgm:prSet presAssocID="{2FD3F93D-51CD-4C24-998A-B57AA6C31AFD}" presName="hierRoot2" presStyleCnt="0">
        <dgm:presLayoutVars>
          <dgm:hierBranch val="init"/>
        </dgm:presLayoutVars>
      </dgm:prSet>
      <dgm:spPr/>
    </dgm:pt>
    <dgm:pt modelId="{8F183A73-AA32-4EF8-8ACA-8F068B6B4C3C}" type="pres">
      <dgm:prSet presAssocID="{2FD3F93D-51CD-4C24-998A-B57AA6C31AFD}" presName="rootComposite" presStyleCnt="0"/>
      <dgm:spPr/>
    </dgm:pt>
    <dgm:pt modelId="{9E925D2E-7F3D-4134-A147-EBD84440387A}" type="pres">
      <dgm:prSet presAssocID="{2FD3F93D-51CD-4C24-998A-B57AA6C31AFD}" presName="rootText" presStyleLbl="node2" presStyleIdx="6" presStyleCnt="7" custScaleX="117920">
        <dgm:presLayoutVars>
          <dgm:chPref val="3"/>
        </dgm:presLayoutVars>
      </dgm:prSet>
      <dgm:spPr/>
      <dgm:t>
        <a:bodyPr/>
        <a:lstStyle/>
        <a:p>
          <a:endParaRPr lang="en-US"/>
        </a:p>
      </dgm:t>
    </dgm:pt>
    <dgm:pt modelId="{EE46599F-F79F-4B24-A017-C9380DEAF5E8}" type="pres">
      <dgm:prSet presAssocID="{2FD3F93D-51CD-4C24-998A-B57AA6C31AFD}" presName="rootConnector" presStyleLbl="node2" presStyleIdx="6" presStyleCnt="7"/>
      <dgm:spPr/>
      <dgm:t>
        <a:bodyPr/>
        <a:lstStyle/>
        <a:p>
          <a:endParaRPr lang="en-US"/>
        </a:p>
      </dgm:t>
    </dgm:pt>
    <dgm:pt modelId="{81FF3498-EB18-46A5-AC45-8956F1CE58BC}" type="pres">
      <dgm:prSet presAssocID="{2FD3F93D-51CD-4C24-998A-B57AA6C31AFD}" presName="hierChild4" presStyleCnt="0"/>
      <dgm:spPr/>
    </dgm:pt>
    <dgm:pt modelId="{29A5A42F-B43D-42B4-BD69-2342DE43DC29}" type="pres">
      <dgm:prSet presAssocID="{2FD3F93D-51CD-4C24-998A-B57AA6C31AFD}" presName="hierChild5" presStyleCnt="0"/>
      <dgm:spPr/>
    </dgm:pt>
    <dgm:pt modelId="{F76BBABD-19A8-40EA-8F8F-25C3466D7253}" type="pres">
      <dgm:prSet presAssocID="{500F28C3-224E-4369-9E01-99DED2A745AE}" presName="hierChild3" presStyleCnt="0"/>
      <dgm:spPr/>
    </dgm:pt>
  </dgm:ptLst>
  <dgm:cxnLst>
    <dgm:cxn modelId="{9C2BF43B-6CEF-4072-BA15-888879CD8161}" type="presOf" srcId="{63624DAC-362D-43CC-8D00-02401856D8B8}" destId="{5485CDE5-04A8-4DC5-B692-25764D49FBD8}" srcOrd="1" destOrd="0" presId="urn:microsoft.com/office/officeart/2005/8/layout/orgChart1"/>
    <dgm:cxn modelId="{C7C0F858-2566-4E52-9DC6-7CF248741969}" type="presOf" srcId="{40EAA3F2-336D-4AAE-ACA1-4AD399C2AC41}" destId="{ACFA93CB-FDC5-41AC-95B8-DFEB22AF5E7B}" srcOrd="1" destOrd="0" presId="urn:microsoft.com/office/officeart/2005/8/layout/orgChart1"/>
    <dgm:cxn modelId="{ACE456F8-6FEC-4D23-9A7A-662BE327E596}" type="presOf" srcId="{952805AC-DFD3-4EBE-B97B-7B963BC0C1B0}" destId="{6FD566F9-8419-412D-B859-692BA75D909B}" srcOrd="1" destOrd="0" presId="urn:microsoft.com/office/officeart/2005/8/layout/orgChart1"/>
    <dgm:cxn modelId="{35034B58-983B-46F8-9CF0-292BC536FD56}" type="presOf" srcId="{6428F86C-8D58-4EA3-B0D4-508EA403B3B4}" destId="{0CD6D78B-1AF3-4D98-8503-6973F964B868}" srcOrd="0" destOrd="0" presId="urn:microsoft.com/office/officeart/2005/8/layout/orgChart1"/>
    <dgm:cxn modelId="{0D132FE2-BF11-4EE7-B09B-47D22B82A4EA}" srcId="{500F28C3-224E-4369-9E01-99DED2A745AE}" destId="{3C224556-FBBF-4D92-95FF-0B922B2524F5}" srcOrd="1" destOrd="0" parTransId="{6428F86C-8D58-4EA3-B0D4-508EA403B3B4}" sibTransId="{7AFAD12A-3B69-4433-A995-6AEA06DEAB36}"/>
    <dgm:cxn modelId="{63938979-B5EC-4765-9340-0F67FE0DD876}" type="presOf" srcId="{2FD3F93D-51CD-4C24-998A-B57AA6C31AFD}" destId="{EE46599F-F79F-4B24-A017-C9380DEAF5E8}" srcOrd="1" destOrd="0" presId="urn:microsoft.com/office/officeart/2005/8/layout/orgChart1"/>
    <dgm:cxn modelId="{2BB6037F-5C32-495C-89B1-D8C6E4E54101}" type="presOf" srcId="{FBECA46D-9AAC-465A-A7E7-E2BEC7AAB742}" destId="{CF4E3657-41E0-4468-A8CE-51FAD6E6651D}" srcOrd="0" destOrd="0" presId="urn:microsoft.com/office/officeart/2005/8/layout/orgChart1"/>
    <dgm:cxn modelId="{AB8DC3A7-32D2-491F-8C9F-A9F504828521}" type="presOf" srcId="{D0E76599-E3E9-4A4F-A829-C71B376AEEA8}" destId="{3ABE177A-9E8C-4446-839F-A258126DEE41}" srcOrd="0" destOrd="0" presId="urn:microsoft.com/office/officeart/2005/8/layout/orgChart1"/>
    <dgm:cxn modelId="{3E183623-A43E-4099-ADD6-D67AFF7D2C51}" type="presOf" srcId="{63624DAC-362D-43CC-8D00-02401856D8B8}" destId="{CC1C9DAD-892D-436D-BF3A-5D914B291CC3}" srcOrd="0" destOrd="0" presId="urn:microsoft.com/office/officeart/2005/8/layout/orgChart1"/>
    <dgm:cxn modelId="{4112E3FC-C2B2-4F95-98AF-AAA40887719C}" srcId="{D0E76599-E3E9-4A4F-A829-C71B376AEEA8}" destId="{500F28C3-224E-4369-9E01-99DED2A745AE}" srcOrd="0" destOrd="0" parTransId="{2B6E0F75-2C3B-4972-8073-CA883ED3B79D}" sibTransId="{FC4CF604-C063-479E-9676-71A20785AB15}"/>
    <dgm:cxn modelId="{1B1C634A-E2A8-40EA-908F-1FC1CF1DEEA8}" type="presOf" srcId="{8D7E7491-C3C6-40E7-B5E4-DCF3EB54543B}" destId="{8361CD0B-F240-4B1B-BDEC-6C7B3BB9923F}" srcOrd="0" destOrd="0" presId="urn:microsoft.com/office/officeart/2005/8/layout/orgChart1"/>
    <dgm:cxn modelId="{157E84CA-8897-440B-B0D3-B11E6DA87EFF}" srcId="{500F28C3-224E-4369-9E01-99DED2A745AE}" destId="{63624DAC-362D-43CC-8D00-02401856D8B8}" srcOrd="5" destOrd="0" parTransId="{CB9362E4-4CF2-49F0-BC82-51778A53E1D4}" sibTransId="{9DD043DA-C5A9-4E6A-828E-FD0D4913FD59}"/>
    <dgm:cxn modelId="{DBA03B2C-4312-4F51-B020-567A1145BE57}" type="presOf" srcId="{952805AC-DFD3-4EBE-B97B-7B963BC0C1B0}" destId="{DC95CCE6-AAA3-4CDC-9200-628745E91E32}" srcOrd="0" destOrd="0" presId="urn:microsoft.com/office/officeart/2005/8/layout/orgChart1"/>
    <dgm:cxn modelId="{236226C3-36C8-481F-921F-3523EED2F757}" type="presOf" srcId="{3C224556-FBBF-4D92-95FF-0B922B2524F5}" destId="{CE63B5CD-B0C1-41C8-A067-E19B0367ABA8}" srcOrd="0" destOrd="0" presId="urn:microsoft.com/office/officeart/2005/8/layout/orgChart1"/>
    <dgm:cxn modelId="{ADDC6533-D662-45D6-8564-EA2EF0B58C9A}" type="presOf" srcId="{2D891719-4FD7-492E-B5ED-4BEF97571FD7}" destId="{932CF4B8-756D-439A-8B75-3B72CA360DE0}" srcOrd="1" destOrd="0" presId="urn:microsoft.com/office/officeart/2005/8/layout/orgChart1"/>
    <dgm:cxn modelId="{11C9DD72-1E1B-4D70-AF98-041E6195C7A9}" type="presOf" srcId="{2D891719-4FD7-492E-B5ED-4BEF97571FD7}" destId="{3B04B973-0BC0-4423-B5CB-F549119FFA8F}" srcOrd="0" destOrd="0" presId="urn:microsoft.com/office/officeart/2005/8/layout/orgChart1"/>
    <dgm:cxn modelId="{C3967F72-9656-496F-82DC-95916939D3F4}" srcId="{500F28C3-224E-4369-9E01-99DED2A745AE}" destId="{952805AC-DFD3-4EBE-B97B-7B963BC0C1B0}" srcOrd="2" destOrd="0" parTransId="{D19211D5-A8AE-40B7-B869-3E2DF0E6FB0A}" sibTransId="{DD1DE531-EE02-4443-8BA8-171FFBB48830}"/>
    <dgm:cxn modelId="{8144DBDE-948D-4742-B083-9E8E0947EC0D}" type="presOf" srcId="{D19211D5-A8AE-40B7-B869-3E2DF0E6FB0A}" destId="{C8F9DED9-15EE-44D3-8A24-6615910F18C6}" srcOrd="0" destOrd="0" presId="urn:microsoft.com/office/officeart/2005/8/layout/orgChart1"/>
    <dgm:cxn modelId="{895E8AB4-367B-4B2D-A331-B891F769B93B}" srcId="{500F28C3-224E-4369-9E01-99DED2A745AE}" destId="{40EAA3F2-336D-4AAE-ACA1-4AD399C2AC41}" srcOrd="3" destOrd="0" parTransId="{FBECA46D-9AAC-465A-A7E7-E2BEC7AAB742}" sibTransId="{15943140-ACC5-4A50-92DA-20F77127AE63}"/>
    <dgm:cxn modelId="{0342919C-6BA1-4ACB-ABC6-9F4B58488A58}" type="presOf" srcId="{0356945B-A373-4552-9339-787D0694448B}" destId="{6A9B9F62-DD1C-4320-ACAE-84252A6B8D99}" srcOrd="1" destOrd="0" presId="urn:microsoft.com/office/officeart/2005/8/layout/orgChart1"/>
    <dgm:cxn modelId="{205969C4-F6FC-4B0A-A44D-4C1192FF23E6}" type="presOf" srcId="{3C224556-FBBF-4D92-95FF-0B922B2524F5}" destId="{81D70016-B68C-49F9-935B-B934CB3BE2B4}" srcOrd="1" destOrd="0" presId="urn:microsoft.com/office/officeart/2005/8/layout/orgChart1"/>
    <dgm:cxn modelId="{F5CA6F80-AEF5-4631-BCCC-80EAAD282A3C}" type="presOf" srcId="{40EAA3F2-336D-4AAE-ACA1-4AD399C2AC41}" destId="{20924725-D6A1-478E-88ED-F289EB66403B}" srcOrd="0" destOrd="0" presId="urn:microsoft.com/office/officeart/2005/8/layout/orgChart1"/>
    <dgm:cxn modelId="{9ED4CC44-AA5C-4494-88D7-6688D26D007F}" type="presOf" srcId="{500F28C3-224E-4369-9E01-99DED2A745AE}" destId="{AAC7AA3A-A556-4374-8A0A-9A4A7BF680CC}" srcOrd="1" destOrd="0" presId="urn:microsoft.com/office/officeart/2005/8/layout/orgChart1"/>
    <dgm:cxn modelId="{5D8E15CA-08DD-459D-AA30-EC00C80B96DD}" type="presOf" srcId="{2FD3F93D-51CD-4C24-998A-B57AA6C31AFD}" destId="{9E925D2E-7F3D-4134-A147-EBD84440387A}" srcOrd="0" destOrd="0" presId="urn:microsoft.com/office/officeart/2005/8/layout/orgChart1"/>
    <dgm:cxn modelId="{0CFE3E9D-DA61-4D4F-900F-C2FCFB51CDBD}" type="presOf" srcId="{9707ECE9-1E81-4BC9-9F69-E84FF2A87BD3}" destId="{78A63385-8364-422E-B613-A8A77A0EAEF9}" srcOrd="0" destOrd="0" presId="urn:microsoft.com/office/officeart/2005/8/layout/orgChart1"/>
    <dgm:cxn modelId="{2437D717-1108-4A5C-8C0D-9BF74FE1DAD1}" type="presOf" srcId="{500F28C3-224E-4369-9E01-99DED2A745AE}" destId="{F5590DA3-B6CA-489A-BA83-6AA19C48117A}" srcOrd="0" destOrd="0" presId="urn:microsoft.com/office/officeart/2005/8/layout/orgChart1"/>
    <dgm:cxn modelId="{2D3ED639-EECD-4845-A4D3-9AB13D94FDC3}" type="presOf" srcId="{0356945B-A373-4552-9339-787D0694448B}" destId="{9EC9F02C-4596-4E2D-A332-CA2A2E0EE76A}" srcOrd="0" destOrd="0" presId="urn:microsoft.com/office/officeart/2005/8/layout/orgChart1"/>
    <dgm:cxn modelId="{8A4B2718-3894-4500-A51C-64FE2453A13A}" srcId="{500F28C3-224E-4369-9E01-99DED2A745AE}" destId="{2D891719-4FD7-492E-B5ED-4BEF97571FD7}" srcOrd="0" destOrd="0" parTransId="{9707ECE9-1E81-4BC9-9F69-E84FF2A87BD3}" sibTransId="{4DE8E8F6-4901-4DB2-9EE1-8CF5E9A0D9E9}"/>
    <dgm:cxn modelId="{C3823A6B-CF53-4E7D-ADFD-8C1B0D7F1EDF}" type="presOf" srcId="{CB9362E4-4CF2-49F0-BC82-51778A53E1D4}" destId="{B6C62390-F3B5-47AB-B219-360EBBE31162}" srcOrd="0" destOrd="0" presId="urn:microsoft.com/office/officeart/2005/8/layout/orgChart1"/>
    <dgm:cxn modelId="{031A0224-2A7B-47F8-A48D-22B6A742D70C}" srcId="{500F28C3-224E-4369-9E01-99DED2A745AE}" destId="{2FD3F93D-51CD-4C24-998A-B57AA6C31AFD}" srcOrd="6" destOrd="0" parTransId="{A3BB0C7B-138D-4C13-A654-BD0BD283551B}" sibTransId="{0DBC364D-F74A-4597-9BFA-4D123C5142E9}"/>
    <dgm:cxn modelId="{91B11912-EFD7-4892-85CA-B0FE77D34210}" type="presOf" srcId="{A3BB0C7B-138D-4C13-A654-BD0BD283551B}" destId="{788DF937-F3DC-44EF-896F-1BBF0FE2F4E7}" srcOrd="0" destOrd="0" presId="urn:microsoft.com/office/officeart/2005/8/layout/orgChart1"/>
    <dgm:cxn modelId="{4BEEF1C6-E84A-46CC-9D43-40B198A93463}" srcId="{500F28C3-224E-4369-9E01-99DED2A745AE}" destId="{0356945B-A373-4552-9339-787D0694448B}" srcOrd="4" destOrd="0" parTransId="{8D7E7491-C3C6-40E7-B5E4-DCF3EB54543B}" sibTransId="{D41BF83F-3902-4461-A544-3CC51831714C}"/>
    <dgm:cxn modelId="{EA8554A5-2F4C-40E8-96F8-ADC626E1F366}" type="presParOf" srcId="{3ABE177A-9E8C-4446-839F-A258126DEE41}" destId="{708A6E79-A0E1-4A86-BCE1-99CA0FC47FA8}" srcOrd="0" destOrd="0" presId="urn:microsoft.com/office/officeart/2005/8/layout/orgChart1"/>
    <dgm:cxn modelId="{B4046F56-4108-47F6-B1DA-DD4980CA04DD}" type="presParOf" srcId="{708A6E79-A0E1-4A86-BCE1-99CA0FC47FA8}" destId="{CDF0C1D8-18E6-4AB6-9068-4AFD99C6A67C}" srcOrd="0" destOrd="0" presId="urn:microsoft.com/office/officeart/2005/8/layout/orgChart1"/>
    <dgm:cxn modelId="{CBF0419D-F87D-4FBA-B1EE-377B7BEFCF3F}" type="presParOf" srcId="{CDF0C1D8-18E6-4AB6-9068-4AFD99C6A67C}" destId="{F5590DA3-B6CA-489A-BA83-6AA19C48117A}" srcOrd="0" destOrd="0" presId="urn:microsoft.com/office/officeart/2005/8/layout/orgChart1"/>
    <dgm:cxn modelId="{C822AB7E-2B32-4C9E-ADD8-DB9F8073430D}" type="presParOf" srcId="{CDF0C1D8-18E6-4AB6-9068-4AFD99C6A67C}" destId="{AAC7AA3A-A556-4374-8A0A-9A4A7BF680CC}" srcOrd="1" destOrd="0" presId="urn:microsoft.com/office/officeart/2005/8/layout/orgChart1"/>
    <dgm:cxn modelId="{00FE6658-F090-41BF-A45C-A4FCE5C988B7}" type="presParOf" srcId="{708A6E79-A0E1-4A86-BCE1-99CA0FC47FA8}" destId="{99F4B80A-0FC4-4A1E-B499-1DFCA9787A98}" srcOrd="1" destOrd="0" presId="urn:microsoft.com/office/officeart/2005/8/layout/orgChart1"/>
    <dgm:cxn modelId="{34C90685-499F-4275-837E-DD6DF6059F61}" type="presParOf" srcId="{99F4B80A-0FC4-4A1E-B499-1DFCA9787A98}" destId="{78A63385-8364-422E-B613-A8A77A0EAEF9}" srcOrd="0" destOrd="0" presId="urn:microsoft.com/office/officeart/2005/8/layout/orgChart1"/>
    <dgm:cxn modelId="{CBBDAF73-F981-49C5-9AD9-89F48E9A0E5E}" type="presParOf" srcId="{99F4B80A-0FC4-4A1E-B499-1DFCA9787A98}" destId="{D7963D31-AE96-44BD-82D0-D3786D797E60}" srcOrd="1" destOrd="0" presId="urn:microsoft.com/office/officeart/2005/8/layout/orgChart1"/>
    <dgm:cxn modelId="{AA091FCD-0EC8-43B7-88E7-553C82D513A2}" type="presParOf" srcId="{D7963D31-AE96-44BD-82D0-D3786D797E60}" destId="{CD6EE78D-727C-4C10-BCEB-99DDADA0C696}" srcOrd="0" destOrd="0" presId="urn:microsoft.com/office/officeart/2005/8/layout/orgChart1"/>
    <dgm:cxn modelId="{DF4C617E-ACA8-4708-BAA2-9C44DC4C6CC3}" type="presParOf" srcId="{CD6EE78D-727C-4C10-BCEB-99DDADA0C696}" destId="{3B04B973-0BC0-4423-B5CB-F549119FFA8F}" srcOrd="0" destOrd="0" presId="urn:microsoft.com/office/officeart/2005/8/layout/orgChart1"/>
    <dgm:cxn modelId="{179D68D5-0B27-493A-8BDE-EC3B4C5B272B}" type="presParOf" srcId="{CD6EE78D-727C-4C10-BCEB-99DDADA0C696}" destId="{932CF4B8-756D-439A-8B75-3B72CA360DE0}" srcOrd="1" destOrd="0" presId="urn:microsoft.com/office/officeart/2005/8/layout/orgChart1"/>
    <dgm:cxn modelId="{1DDEF570-C80E-4CB8-A08B-8044CC5C2DE7}" type="presParOf" srcId="{D7963D31-AE96-44BD-82D0-D3786D797E60}" destId="{8325D750-9C25-438B-BB29-ADF41C69CA43}" srcOrd="1" destOrd="0" presId="urn:microsoft.com/office/officeart/2005/8/layout/orgChart1"/>
    <dgm:cxn modelId="{3824E10B-A4A5-4EDE-839E-1115D470758A}" type="presParOf" srcId="{D7963D31-AE96-44BD-82D0-D3786D797E60}" destId="{36C77F4B-A473-4E9B-B498-DC5DD2EAEFF4}" srcOrd="2" destOrd="0" presId="urn:microsoft.com/office/officeart/2005/8/layout/orgChart1"/>
    <dgm:cxn modelId="{D1E496F9-C9B4-4881-AA89-A78F4269641A}" type="presParOf" srcId="{99F4B80A-0FC4-4A1E-B499-1DFCA9787A98}" destId="{0CD6D78B-1AF3-4D98-8503-6973F964B868}" srcOrd="2" destOrd="0" presId="urn:microsoft.com/office/officeart/2005/8/layout/orgChart1"/>
    <dgm:cxn modelId="{4884F8AD-35BC-4554-8B2A-181DE9119C14}" type="presParOf" srcId="{99F4B80A-0FC4-4A1E-B499-1DFCA9787A98}" destId="{8941260F-B5DD-4884-A22D-2D9EE009BB9B}" srcOrd="3" destOrd="0" presId="urn:microsoft.com/office/officeart/2005/8/layout/orgChart1"/>
    <dgm:cxn modelId="{4FBEADFD-AD63-4836-93EA-CB1D1035109D}" type="presParOf" srcId="{8941260F-B5DD-4884-A22D-2D9EE009BB9B}" destId="{AB1D73B2-B6A8-46C4-8F14-3B950AA794C8}" srcOrd="0" destOrd="0" presId="urn:microsoft.com/office/officeart/2005/8/layout/orgChart1"/>
    <dgm:cxn modelId="{A67AE10F-9F0A-4581-8E85-35E2EE81C82B}" type="presParOf" srcId="{AB1D73B2-B6A8-46C4-8F14-3B950AA794C8}" destId="{CE63B5CD-B0C1-41C8-A067-E19B0367ABA8}" srcOrd="0" destOrd="0" presId="urn:microsoft.com/office/officeart/2005/8/layout/orgChart1"/>
    <dgm:cxn modelId="{FDA5C14C-E92F-43C0-9138-2AE534F0C485}" type="presParOf" srcId="{AB1D73B2-B6A8-46C4-8F14-3B950AA794C8}" destId="{81D70016-B68C-49F9-935B-B934CB3BE2B4}" srcOrd="1" destOrd="0" presId="urn:microsoft.com/office/officeart/2005/8/layout/orgChart1"/>
    <dgm:cxn modelId="{D45B4F99-4C67-4D5D-90AD-C97A94410825}" type="presParOf" srcId="{8941260F-B5DD-4884-A22D-2D9EE009BB9B}" destId="{48F63B5B-FFE3-42B5-BFB9-C5331743FE16}" srcOrd="1" destOrd="0" presId="urn:microsoft.com/office/officeart/2005/8/layout/orgChart1"/>
    <dgm:cxn modelId="{5AF9350B-6312-4092-9909-79BEB775BC44}" type="presParOf" srcId="{8941260F-B5DD-4884-A22D-2D9EE009BB9B}" destId="{89EF316E-74FB-4AE7-9AE5-86B79B523C8E}" srcOrd="2" destOrd="0" presId="urn:microsoft.com/office/officeart/2005/8/layout/orgChart1"/>
    <dgm:cxn modelId="{75E73A68-99DE-4D73-875C-7B0723F142CA}" type="presParOf" srcId="{99F4B80A-0FC4-4A1E-B499-1DFCA9787A98}" destId="{C8F9DED9-15EE-44D3-8A24-6615910F18C6}" srcOrd="4" destOrd="0" presId="urn:microsoft.com/office/officeart/2005/8/layout/orgChart1"/>
    <dgm:cxn modelId="{B2971EAD-A2D6-41F9-BBA4-C428553AF128}" type="presParOf" srcId="{99F4B80A-0FC4-4A1E-B499-1DFCA9787A98}" destId="{A20B6EAE-F79E-41F7-882F-64A51D902632}" srcOrd="5" destOrd="0" presId="urn:microsoft.com/office/officeart/2005/8/layout/orgChart1"/>
    <dgm:cxn modelId="{2C6F272A-5C53-4E44-8E73-E987AA14B964}" type="presParOf" srcId="{A20B6EAE-F79E-41F7-882F-64A51D902632}" destId="{6EEAAC9C-3F85-4D99-90A5-1E32A1FBD4A5}" srcOrd="0" destOrd="0" presId="urn:microsoft.com/office/officeart/2005/8/layout/orgChart1"/>
    <dgm:cxn modelId="{0085FF2B-C3D7-4CF9-AA24-EEED36C76ED4}" type="presParOf" srcId="{6EEAAC9C-3F85-4D99-90A5-1E32A1FBD4A5}" destId="{DC95CCE6-AAA3-4CDC-9200-628745E91E32}" srcOrd="0" destOrd="0" presId="urn:microsoft.com/office/officeart/2005/8/layout/orgChart1"/>
    <dgm:cxn modelId="{41297230-D421-43C9-AB04-1A734292ED2F}" type="presParOf" srcId="{6EEAAC9C-3F85-4D99-90A5-1E32A1FBD4A5}" destId="{6FD566F9-8419-412D-B859-692BA75D909B}" srcOrd="1" destOrd="0" presId="urn:microsoft.com/office/officeart/2005/8/layout/orgChart1"/>
    <dgm:cxn modelId="{2944A29F-CD62-4EF2-A540-6256B3C7FF04}" type="presParOf" srcId="{A20B6EAE-F79E-41F7-882F-64A51D902632}" destId="{6E4D0187-DD97-4414-9274-EE057FDF2093}" srcOrd="1" destOrd="0" presId="urn:microsoft.com/office/officeart/2005/8/layout/orgChart1"/>
    <dgm:cxn modelId="{1024D64D-5EAE-4DF7-8C46-982BCD26B98A}" type="presParOf" srcId="{A20B6EAE-F79E-41F7-882F-64A51D902632}" destId="{62F0CB8F-6D9C-4835-A6CA-315D05ADD0F6}" srcOrd="2" destOrd="0" presId="urn:microsoft.com/office/officeart/2005/8/layout/orgChart1"/>
    <dgm:cxn modelId="{84943B37-267F-40F4-90C7-5C6E4283D133}" type="presParOf" srcId="{99F4B80A-0FC4-4A1E-B499-1DFCA9787A98}" destId="{CF4E3657-41E0-4468-A8CE-51FAD6E6651D}" srcOrd="6" destOrd="0" presId="urn:microsoft.com/office/officeart/2005/8/layout/orgChart1"/>
    <dgm:cxn modelId="{E0E37633-4876-498A-94F5-74B360C5A336}" type="presParOf" srcId="{99F4B80A-0FC4-4A1E-B499-1DFCA9787A98}" destId="{C2E67500-4E3E-4A57-815C-33454BB7ACEF}" srcOrd="7" destOrd="0" presId="urn:microsoft.com/office/officeart/2005/8/layout/orgChart1"/>
    <dgm:cxn modelId="{E3E198C6-A4F6-47A1-8C32-D717F3E5B81B}" type="presParOf" srcId="{C2E67500-4E3E-4A57-815C-33454BB7ACEF}" destId="{32F79D71-CD27-4F55-AB32-6DDC271D986B}" srcOrd="0" destOrd="0" presId="urn:microsoft.com/office/officeart/2005/8/layout/orgChart1"/>
    <dgm:cxn modelId="{E75BB39E-D811-48D8-B4B3-5AF6F2BA49F8}" type="presParOf" srcId="{32F79D71-CD27-4F55-AB32-6DDC271D986B}" destId="{20924725-D6A1-478E-88ED-F289EB66403B}" srcOrd="0" destOrd="0" presId="urn:microsoft.com/office/officeart/2005/8/layout/orgChart1"/>
    <dgm:cxn modelId="{A8A06392-0C4F-435C-B49C-42C94BBBDD32}" type="presParOf" srcId="{32F79D71-CD27-4F55-AB32-6DDC271D986B}" destId="{ACFA93CB-FDC5-41AC-95B8-DFEB22AF5E7B}" srcOrd="1" destOrd="0" presId="urn:microsoft.com/office/officeart/2005/8/layout/orgChart1"/>
    <dgm:cxn modelId="{1520ABBB-8944-4872-8CE2-1F15D72464E1}" type="presParOf" srcId="{C2E67500-4E3E-4A57-815C-33454BB7ACEF}" destId="{AD08871D-3A01-475E-9769-514D06DE4CCD}" srcOrd="1" destOrd="0" presId="urn:microsoft.com/office/officeart/2005/8/layout/orgChart1"/>
    <dgm:cxn modelId="{8667D73F-A903-497D-9738-7BE3FD6174E2}" type="presParOf" srcId="{C2E67500-4E3E-4A57-815C-33454BB7ACEF}" destId="{5D97A789-E1BD-4AF8-A720-A270E61EDE6C}" srcOrd="2" destOrd="0" presId="urn:microsoft.com/office/officeart/2005/8/layout/orgChart1"/>
    <dgm:cxn modelId="{FB682BEE-CC73-4C5E-9078-62E67F978F15}" type="presParOf" srcId="{99F4B80A-0FC4-4A1E-B499-1DFCA9787A98}" destId="{8361CD0B-F240-4B1B-BDEC-6C7B3BB9923F}" srcOrd="8" destOrd="0" presId="urn:microsoft.com/office/officeart/2005/8/layout/orgChart1"/>
    <dgm:cxn modelId="{A877E06C-34A9-4181-AA29-593F69C52B3C}" type="presParOf" srcId="{99F4B80A-0FC4-4A1E-B499-1DFCA9787A98}" destId="{9C720DEB-5FA9-498C-934E-BC3E417E465C}" srcOrd="9" destOrd="0" presId="urn:microsoft.com/office/officeart/2005/8/layout/orgChart1"/>
    <dgm:cxn modelId="{68FEE01F-67FF-412D-B4E2-1F5AE5D80691}" type="presParOf" srcId="{9C720DEB-5FA9-498C-934E-BC3E417E465C}" destId="{C74E67A6-6BA6-440C-984C-AD20A28E99C2}" srcOrd="0" destOrd="0" presId="urn:microsoft.com/office/officeart/2005/8/layout/orgChart1"/>
    <dgm:cxn modelId="{DA69D6F5-5ABB-4C1A-9E88-3D3A7D585F78}" type="presParOf" srcId="{C74E67A6-6BA6-440C-984C-AD20A28E99C2}" destId="{9EC9F02C-4596-4E2D-A332-CA2A2E0EE76A}" srcOrd="0" destOrd="0" presId="urn:microsoft.com/office/officeart/2005/8/layout/orgChart1"/>
    <dgm:cxn modelId="{7ACCC4EE-D67A-4D34-8E31-FD7520EB9E7E}" type="presParOf" srcId="{C74E67A6-6BA6-440C-984C-AD20A28E99C2}" destId="{6A9B9F62-DD1C-4320-ACAE-84252A6B8D99}" srcOrd="1" destOrd="0" presId="urn:microsoft.com/office/officeart/2005/8/layout/orgChart1"/>
    <dgm:cxn modelId="{743CF3FA-F6C2-4E6C-9BC9-BC6A7C090F5C}" type="presParOf" srcId="{9C720DEB-5FA9-498C-934E-BC3E417E465C}" destId="{016E37D9-9988-494F-933F-6BB839A6913A}" srcOrd="1" destOrd="0" presId="urn:microsoft.com/office/officeart/2005/8/layout/orgChart1"/>
    <dgm:cxn modelId="{89FDF7DB-64A5-460A-BE79-9C1A86ACA123}" type="presParOf" srcId="{9C720DEB-5FA9-498C-934E-BC3E417E465C}" destId="{AACF4030-7494-407D-A17A-41779F8DC939}" srcOrd="2" destOrd="0" presId="urn:microsoft.com/office/officeart/2005/8/layout/orgChart1"/>
    <dgm:cxn modelId="{73C3B90D-7C39-4F8C-910D-0BF6B16C0DB1}" type="presParOf" srcId="{99F4B80A-0FC4-4A1E-B499-1DFCA9787A98}" destId="{B6C62390-F3B5-47AB-B219-360EBBE31162}" srcOrd="10" destOrd="0" presId="urn:microsoft.com/office/officeart/2005/8/layout/orgChart1"/>
    <dgm:cxn modelId="{73B675D4-F753-4859-B9ED-5B0BD41BF102}" type="presParOf" srcId="{99F4B80A-0FC4-4A1E-B499-1DFCA9787A98}" destId="{EDD0D7C9-68E9-48CD-8A6A-8E89A9F0F2A4}" srcOrd="11" destOrd="0" presId="urn:microsoft.com/office/officeart/2005/8/layout/orgChart1"/>
    <dgm:cxn modelId="{908311E0-93F4-41B3-8C4B-91693B682AFA}" type="presParOf" srcId="{EDD0D7C9-68E9-48CD-8A6A-8E89A9F0F2A4}" destId="{CD2FD64B-9C0B-44D1-AF2D-3901E9871B17}" srcOrd="0" destOrd="0" presId="urn:microsoft.com/office/officeart/2005/8/layout/orgChart1"/>
    <dgm:cxn modelId="{2C2C3B63-C4A4-48A9-A546-649C4818E705}" type="presParOf" srcId="{CD2FD64B-9C0B-44D1-AF2D-3901E9871B17}" destId="{CC1C9DAD-892D-436D-BF3A-5D914B291CC3}" srcOrd="0" destOrd="0" presId="urn:microsoft.com/office/officeart/2005/8/layout/orgChart1"/>
    <dgm:cxn modelId="{1FAE8E24-5042-48E1-96C7-35240D753C34}" type="presParOf" srcId="{CD2FD64B-9C0B-44D1-AF2D-3901E9871B17}" destId="{5485CDE5-04A8-4DC5-B692-25764D49FBD8}" srcOrd="1" destOrd="0" presId="urn:microsoft.com/office/officeart/2005/8/layout/orgChart1"/>
    <dgm:cxn modelId="{43D7ED07-0102-43CC-BA77-3E41E626C399}" type="presParOf" srcId="{EDD0D7C9-68E9-48CD-8A6A-8E89A9F0F2A4}" destId="{F87CCB53-7B04-49D2-880C-A9E07ABF3D79}" srcOrd="1" destOrd="0" presId="urn:microsoft.com/office/officeart/2005/8/layout/orgChart1"/>
    <dgm:cxn modelId="{249D6413-F7CB-4015-AB30-5F1907AA662F}" type="presParOf" srcId="{EDD0D7C9-68E9-48CD-8A6A-8E89A9F0F2A4}" destId="{D8AB2411-E948-45EB-AA33-7D04B5E5BDC9}" srcOrd="2" destOrd="0" presId="urn:microsoft.com/office/officeart/2005/8/layout/orgChart1"/>
    <dgm:cxn modelId="{997AAC8A-2C59-4FA5-862E-A4BDAB2F70FA}" type="presParOf" srcId="{99F4B80A-0FC4-4A1E-B499-1DFCA9787A98}" destId="{788DF937-F3DC-44EF-896F-1BBF0FE2F4E7}" srcOrd="12" destOrd="0" presId="urn:microsoft.com/office/officeart/2005/8/layout/orgChart1"/>
    <dgm:cxn modelId="{97678572-52E6-4154-AE2B-3D17CEFF386E}" type="presParOf" srcId="{99F4B80A-0FC4-4A1E-B499-1DFCA9787A98}" destId="{ECA48E79-63BC-43D5-9281-3AE5F3941BA4}" srcOrd="13" destOrd="0" presId="urn:microsoft.com/office/officeart/2005/8/layout/orgChart1"/>
    <dgm:cxn modelId="{F366A0A3-47CA-4A48-9C23-24E8DDF1C0EB}" type="presParOf" srcId="{ECA48E79-63BC-43D5-9281-3AE5F3941BA4}" destId="{8F183A73-AA32-4EF8-8ACA-8F068B6B4C3C}" srcOrd="0" destOrd="0" presId="urn:microsoft.com/office/officeart/2005/8/layout/orgChart1"/>
    <dgm:cxn modelId="{DB30B738-0944-410B-823D-360603295BDD}" type="presParOf" srcId="{8F183A73-AA32-4EF8-8ACA-8F068B6B4C3C}" destId="{9E925D2E-7F3D-4134-A147-EBD84440387A}" srcOrd="0" destOrd="0" presId="urn:microsoft.com/office/officeart/2005/8/layout/orgChart1"/>
    <dgm:cxn modelId="{A47FF20A-3A8D-4ED7-A2E5-74FB552B84F0}" type="presParOf" srcId="{8F183A73-AA32-4EF8-8ACA-8F068B6B4C3C}" destId="{EE46599F-F79F-4B24-A017-C9380DEAF5E8}" srcOrd="1" destOrd="0" presId="urn:microsoft.com/office/officeart/2005/8/layout/orgChart1"/>
    <dgm:cxn modelId="{037BE95A-C117-4FAE-854B-E619B8A84DB7}" type="presParOf" srcId="{ECA48E79-63BC-43D5-9281-3AE5F3941BA4}" destId="{81FF3498-EB18-46A5-AC45-8956F1CE58BC}" srcOrd="1" destOrd="0" presId="urn:microsoft.com/office/officeart/2005/8/layout/orgChart1"/>
    <dgm:cxn modelId="{10D8330C-4E9C-47E1-9D1A-B237FB9BA2C9}" type="presParOf" srcId="{ECA48E79-63BC-43D5-9281-3AE5F3941BA4}" destId="{29A5A42F-B43D-42B4-BD69-2342DE43DC29}" srcOrd="2" destOrd="0" presId="urn:microsoft.com/office/officeart/2005/8/layout/orgChart1"/>
    <dgm:cxn modelId="{3238F4B3-E529-4FC2-A367-B52052629F27}" type="presParOf" srcId="{708A6E79-A0E1-4A86-BCE1-99CA0FC47FA8}" destId="{F76BBABD-19A8-40EA-8F8F-25C3466D7253}"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618AFF-0278-48FE-B1FB-CDF98B6CE59C}">
      <dsp:nvSpPr>
        <dsp:cNvPr id="0" name=""/>
        <dsp:cNvSpPr/>
      </dsp:nvSpPr>
      <dsp:spPr>
        <a:xfrm>
          <a:off x="5864443" y="1284030"/>
          <a:ext cx="155358" cy="428736"/>
        </a:xfrm>
        <a:custGeom>
          <a:avLst/>
          <a:gdLst/>
          <a:ahLst/>
          <a:cxnLst/>
          <a:rect l="0" t="0" r="0" b="0"/>
          <a:pathLst>
            <a:path>
              <a:moveTo>
                <a:pt x="0" y="0"/>
              </a:moveTo>
              <a:lnTo>
                <a:pt x="0" y="428736"/>
              </a:lnTo>
              <a:lnTo>
                <a:pt x="155358" y="42873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27861-E39F-4D5B-A2AC-516BD5ACD665}">
      <dsp:nvSpPr>
        <dsp:cNvPr id="0" name=""/>
        <dsp:cNvSpPr/>
      </dsp:nvSpPr>
      <dsp:spPr>
        <a:xfrm>
          <a:off x="5864443" y="1284030"/>
          <a:ext cx="165310" cy="1190740"/>
        </a:xfrm>
        <a:custGeom>
          <a:avLst/>
          <a:gdLst/>
          <a:ahLst/>
          <a:cxnLst/>
          <a:rect l="0" t="0" r="0" b="0"/>
          <a:pathLst>
            <a:path>
              <a:moveTo>
                <a:pt x="0" y="0"/>
              </a:moveTo>
              <a:lnTo>
                <a:pt x="0" y="1190740"/>
              </a:lnTo>
              <a:lnTo>
                <a:pt x="165310" y="119074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B63A7-C7EC-4612-83EA-2BD8B6978524}">
      <dsp:nvSpPr>
        <dsp:cNvPr id="0" name=""/>
        <dsp:cNvSpPr/>
      </dsp:nvSpPr>
      <dsp:spPr>
        <a:xfrm>
          <a:off x="5864443" y="1284030"/>
          <a:ext cx="238473" cy="1992569"/>
        </a:xfrm>
        <a:custGeom>
          <a:avLst/>
          <a:gdLst/>
          <a:ahLst/>
          <a:cxnLst/>
          <a:rect l="0" t="0" r="0" b="0"/>
          <a:pathLst>
            <a:path>
              <a:moveTo>
                <a:pt x="0" y="0"/>
              </a:moveTo>
              <a:lnTo>
                <a:pt x="0" y="1992569"/>
              </a:lnTo>
              <a:lnTo>
                <a:pt x="238473" y="1992569"/>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CAC964-E726-4E52-8D7C-C61A7E06F546}">
      <dsp:nvSpPr>
        <dsp:cNvPr id="0" name=""/>
        <dsp:cNvSpPr/>
      </dsp:nvSpPr>
      <dsp:spPr>
        <a:xfrm>
          <a:off x="5864443" y="1284030"/>
          <a:ext cx="231552" cy="2714737"/>
        </a:xfrm>
        <a:custGeom>
          <a:avLst/>
          <a:gdLst/>
          <a:ahLst/>
          <a:cxnLst/>
          <a:rect l="0" t="0" r="0" b="0"/>
          <a:pathLst>
            <a:path>
              <a:moveTo>
                <a:pt x="0" y="0"/>
              </a:moveTo>
              <a:lnTo>
                <a:pt x="0" y="2714737"/>
              </a:lnTo>
              <a:lnTo>
                <a:pt x="231552" y="271473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60B57E-2D59-432D-AD89-64E791AF6D71}">
      <dsp:nvSpPr>
        <dsp:cNvPr id="0" name=""/>
        <dsp:cNvSpPr/>
      </dsp:nvSpPr>
      <dsp:spPr>
        <a:xfrm>
          <a:off x="5864443" y="1284030"/>
          <a:ext cx="231552" cy="3476736"/>
        </a:xfrm>
        <a:custGeom>
          <a:avLst/>
          <a:gdLst/>
          <a:ahLst/>
          <a:cxnLst/>
          <a:rect l="0" t="0" r="0" b="0"/>
          <a:pathLst>
            <a:path>
              <a:moveTo>
                <a:pt x="0" y="0"/>
              </a:moveTo>
              <a:lnTo>
                <a:pt x="0" y="3476736"/>
              </a:lnTo>
              <a:lnTo>
                <a:pt x="231552" y="347673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A08C6B-B2E9-4BC1-97AE-49E215BDD34E}">
      <dsp:nvSpPr>
        <dsp:cNvPr id="0" name=""/>
        <dsp:cNvSpPr/>
      </dsp:nvSpPr>
      <dsp:spPr>
        <a:xfrm>
          <a:off x="3924300" y="531518"/>
          <a:ext cx="2576073" cy="222574"/>
        </a:xfrm>
        <a:custGeom>
          <a:avLst/>
          <a:gdLst/>
          <a:ahLst/>
          <a:cxnLst/>
          <a:rect l="0" t="0" r="0" b="0"/>
          <a:pathLst>
            <a:path>
              <a:moveTo>
                <a:pt x="0" y="0"/>
              </a:moveTo>
              <a:lnTo>
                <a:pt x="0" y="111287"/>
              </a:lnTo>
              <a:lnTo>
                <a:pt x="2576073" y="111287"/>
              </a:lnTo>
              <a:lnTo>
                <a:pt x="2576073" y="22257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8DF937-F3DC-44EF-896F-1BBF0FE2F4E7}">
      <dsp:nvSpPr>
        <dsp:cNvPr id="0" name=""/>
        <dsp:cNvSpPr/>
      </dsp:nvSpPr>
      <dsp:spPr>
        <a:xfrm>
          <a:off x="4361417" y="1284030"/>
          <a:ext cx="186911" cy="5002620"/>
        </a:xfrm>
        <a:custGeom>
          <a:avLst/>
          <a:gdLst/>
          <a:ahLst/>
          <a:cxnLst/>
          <a:rect l="0" t="0" r="0" b="0"/>
          <a:pathLst>
            <a:path>
              <a:moveTo>
                <a:pt x="0" y="0"/>
              </a:moveTo>
              <a:lnTo>
                <a:pt x="0" y="5002620"/>
              </a:lnTo>
              <a:lnTo>
                <a:pt x="186911" y="5002620"/>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C62390-F3B5-47AB-B219-360EBBE31162}">
      <dsp:nvSpPr>
        <dsp:cNvPr id="0" name=""/>
        <dsp:cNvSpPr/>
      </dsp:nvSpPr>
      <dsp:spPr>
        <a:xfrm>
          <a:off x="4361417" y="1284030"/>
          <a:ext cx="186911" cy="4250107"/>
        </a:xfrm>
        <a:custGeom>
          <a:avLst/>
          <a:gdLst/>
          <a:ahLst/>
          <a:cxnLst/>
          <a:rect l="0" t="0" r="0" b="0"/>
          <a:pathLst>
            <a:path>
              <a:moveTo>
                <a:pt x="0" y="0"/>
              </a:moveTo>
              <a:lnTo>
                <a:pt x="0" y="4250107"/>
              </a:lnTo>
              <a:lnTo>
                <a:pt x="186911" y="425010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61CD0B-F240-4B1B-BDEC-6C7B3BB9923F}">
      <dsp:nvSpPr>
        <dsp:cNvPr id="0" name=""/>
        <dsp:cNvSpPr/>
      </dsp:nvSpPr>
      <dsp:spPr>
        <a:xfrm>
          <a:off x="4361417" y="1284030"/>
          <a:ext cx="186911" cy="3497594"/>
        </a:xfrm>
        <a:custGeom>
          <a:avLst/>
          <a:gdLst/>
          <a:ahLst/>
          <a:cxnLst/>
          <a:rect l="0" t="0" r="0" b="0"/>
          <a:pathLst>
            <a:path>
              <a:moveTo>
                <a:pt x="0" y="0"/>
              </a:moveTo>
              <a:lnTo>
                <a:pt x="0" y="3497594"/>
              </a:lnTo>
              <a:lnTo>
                <a:pt x="186911" y="3497594"/>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E3657-41E0-4468-A8CE-51FAD6E6651D}">
      <dsp:nvSpPr>
        <dsp:cNvPr id="0" name=""/>
        <dsp:cNvSpPr/>
      </dsp:nvSpPr>
      <dsp:spPr>
        <a:xfrm>
          <a:off x="4361417" y="1284030"/>
          <a:ext cx="186911" cy="2745081"/>
        </a:xfrm>
        <a:custGeom>
          <a:avLst/>
          <a:gdLst/>
          <a:ahLst/>
          <a:cxnLst/>
          <a:rect l="0" t="0" r="0" b="0"/>
          <a:pathLst>
            <a:path>
              <a:moveTo>
                <a:pt x="0" y="0"/>
              </a:moveTo>
              <a:lnTo>
                <a:pt x="0" y="2745081"/>
              </a:lnTo>
              <a:lnTo>
                <a:pt x="186911" y="2745081"/>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9DED9-15EE-44D3-8A24-6615910F18C6}">
      <dsp:nvSpPr>
        <dsp:cNvPr id="0" name=""/>
        <dsp:cNvSpPr/>
      </dsp:nvSpPr>
      <dsp:spPr>
        <a:xfrm>
          <a:off x="4361417" y="1284030"/>
          <a:ext cx="186911" cy="1992569"/>
        </a:xfrm>
        <a:custGeom>
          <a:avLst/>
          <a:gdLst/>
          <a:ahLst/>
          <a:cxnLst/>
          <a:rect l="0" t="0" r="0" b="0"/>
          <a:pathLst>
            <a:path>
              <a:moveTo>
                <a:pt x="0" y="0"/>
              </a:moveTo>
              <a:lnTo>
                <a:pt x="0" y="1992569"/>
              </a:lnTo>
              <a:lnTo>
                <a:pt x="186911" y="1992569"/>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D6D78B-1AF3-4D98-8503-6973F964B868}">
      <dsp:nvSpPr>
        <dsp:cNvPr id="0" name=""/>
        <dsp:cNvSpPr/>
      </dsp:nvSpPr>
      <dsp:spPr>
        <a:xfrm>
          <a:off x="4361417" y="1284030"/>
          <a:ext cx="186911" cy="1240056"/>
        </a:xfrm>
        <a:custGeom>
          <a:avLst/>
          <a:gdLst/>
          <a:ahLst/>
          <a:cxnLst/>
          <a:rect l="0" t="0" r="0" b="0"/>
          <a:pathLst>
            <a:path>
              <a:moveTo>
                <a:pt x="0" y="0"/>
              </a:moveTo>
              <a:lnTo>
                <a:pt x="0" y="1240056"/>
              </a:lnTo>
              <a:lnTo>
                <a:pt x="186911" y="124005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63385-8364-422E-B613-A8A77A0EAEF9}">
      <dsp:nvSpPr>
        <dsp:cNvPr id="0" name=""/>
        <dsp:cNvSpPr/>
      </dsp:nvSpPr>
      <dsp:spPr>
        <a:xfrm>
          <a:off x="4361417" y="1284030"/>
          <a:ext cx="186911" cy="487543"/>
        </a:xfrm>
        <a:custGeom>
          <a:avLst/>
          <a:gdLst/>
          <a:ahLst/>
          <a:cxnLst/>
          <a:rect l="0" t="0" r="0" b="0"/>
          <a:pathLst>
            <a:path>
              <a:moveTo>
                <a:pt x="0" y="0"/>
              </a:moveTo>
              <a:lnTo>
                <a:pt x="0" y="487543"/>
              </a:lnTo>
              <a:lnTo>
                <a:pt x="186911" y="487543"/>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05D3A5-AB30-4FB3-8AB0-A4784738424A}">
      <dsp:nvSpPr>
        <dsp:cNvPr id="0" name=""/>
        <dsp:cNvSpPr/>
      </dsp:nvSpPr>
      <dsp:spPr>
        <a:xfrm>
          <a:off x="3924300" y="531518"/>
          <a:ext cx="935548" cy="222574"/>
        </a:xfrm>
        <a:custGeom>
          <a:avLst/>
          <a:gdLst/>
          <a:ahLst/>
          <a:cxnLst/>
          <a:rect l="0" t="0" r="0" b="0"/>
          <a:pathLst>
            <a:path>
              <a:moveTo>
                <a:pt x="0" y="0"/>
              </a:moveTo>
              <a:lnTo>
                <a:pt x="0" y="111287"/>
              </a:lnTo>
              <a:lnTo>
                <a:pt x="935548" y="111287"/>
              </a:lnTo>
              <a:lnTo>
                <a:pt x="935548" y="22257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54180-DC07-4F8F-B16D-713C1E8A4864}">
      <dsp:nvSpPr>
        <dsp:cNvPr id="0" name=""/>
        <dsp:cNvSpPr/>
      </dsp:nvSpPr>
      <dsp:spPr>
        <a:xfrm>
          <a:off x="3229799" y="531518"/>
          <a:ext cx="694500" cy="222574"/>
        </a:xfrm>
        <a:custGeom>
          <a:avLst/>
          <a:gdLst/>
          <a:ahLst/>
          <a:cxnLst/>
          <a:rect l="0" t="0" r="0" b="0"/>
          <a:pathLst>
            <a:path>
              <a:moveTo>
                <a:pt x="694500" y="0"/>
              </a:moveTo>
              <a:lnTo>
                <a:pt x="694500" y="111287"/>
              </a:lnTo>
              <a:lnTo>
                <a:pt x="0" y="111287"/>
              </a:lnTo>
              <a:lnTo>
                <a:pt x="0" y="22257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B0EBD0-CC69-4196-8E0C-47D380275899}">
      <dsp:nvSpPr>
        <dsp:cNvPr id="0" name=""/>
        <dsp:cNvSpPr/>
      </dsp:nvSpPr>
      <dsp:spPr>
        <a:xfrm>
          <a:off x="1388051" y="531518"/>
          <a:ext cx="2536248" cy="222574"/>
        </a:xfrm>
        <a:custGeom>
          <a:avLst/>
          <a:gdLst/>
          <a:ahLst/>
          <a:cxnLst/>
          <a:rect l="0" t="0" r="0" b="0"/>
          <a:pathLst>
            <a:path>
              <a:moveTo>
                <a:pt x="2536248" y="0"/>
              </a:moveTo>
              <a:lnTo>
                <a:pt x="2536248" y="111287"/>
              </a:lnTo>
              <a:lnTo>
                <a:pt x="0" y="111287"/>
              </a:lnTo>
              <a:lnTo>
                <a:pt x="0" y="222574"/>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DC8F51-5426-4F38-B6B7-5D79267C1B1C}">
      <dsp:nvSpPr>
        <dsp:cNvPr id="0" name=""/>
        <dsp:cNvSpPr/>
      </dsp:nvSpPr>
      <dsp:spPr>
        <a:xfrm>
          <a:off x="2819399" y="1579"/>
          <a:ext cx="2209801"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أنواع  الأعمال التجارية </a:t>
          </a:r>
          <a:endParaRPr lang="en-US" sz="1600" b="1" kern="1200" dirty="0">
            <a:latin typeface="Times New Roman" pitchFamily="18" charset="0"/>
            <a:cs typeface="Times New Roman" pitchFamily="18" charset="0"/>
          </a:endParaRPr>
        </a:p>
      </dsp:txBody>
      <dsp:txXfrm>
        <a:off x="2819399" y="1579"/>
        <a:ext cx="2209801" cy="529938"/>
      </dsp:txXfrm>
    </dsp:sp>
    <dsp:sp modelId="{8F460386-293D-4545-B5E2-57077E0AB5CF}">
      <dsp:nvSpPr>
        <dsp:cNvPr id="0" name=""/>
        <dsp:cNvSpPr/>
      </dsp:nvSpPr>
      <dsp:spPr>
        <a:xfrm>
          <a:off x="553312" y="754092"/>
          <a:ext cx="1669476"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 الأعمال التجارية المختلطة</a:t>
          </a:r>
          <a:endParaRPr lang="en-US" sz="1600" b="1" kern="1200" dirty="0">
            <a:latin typeface="Times New Roman" pitchFamily="18" charset="0"/>
            <a:cs typeface="Times New Roman" pitchFamily="18" charset="0"/>
          </a:endParaRPr>
        </a:p>
      </dsp:txBody>
      <dsp:txXfrm>
        <a:off x="553312" y="754092"/>
        <a:ext cx="1669476" cy="529938"/>
      </dsp:txXfrm>
    </dsp:sp>
    <dsp:sp modelId="{D1FCA5B7-6231-4ED8-A178-FE983FC54B02}">
      <dsp:nvSpPr>
        <dsp:cNvPr id="0" name=""/>
        <dsp:cNvSpPr/>
      </dsp:nvSpPr>
      <dsp:spPr>
        <a:xfrm>
          <a:off x="2445363" y="754092"/>
          <a:ext cx="1568872"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 الأعمال التجارية بالتبعية</a:t>
          </a:r>
          <a:endParaRPr lang="en-US" sz="1600" b="1" kern="1200" dirty="0">
            <a:latin typeface="Times New Roman" pitchFamily="18" charset="0"/>
            <a:cs typeface="Times New Roman" pitchFamily="18" charset="0"/>
          </a:endParaRPr>
        </a:p>
      </dsp:txBody>
      <dsp:txXfrm>
        <a:off x="2445363" y="754092"/>
        <a:ext cx="1568872" cy="529938"/>
      </dsp:txXfrm>
    </dsp:sp>
    <dsp:sp modelId="{9E5536BD-8BB4-4126-ABCF-257D124B15F9}">
      <dsp:nvSpPr>
        <dsp:cNvPr id="0" name=""/>
        <dsp:cNvSpPr/>
      </dsp:nvSpPr>
      <dsp:spPr>
        <a:xfrm>
          <a:off x="4236810" y="754092"/>
          <a:ext cx="1246076"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المقاولات التجارية</a:t>
          </a:r>
          <a:endParaRPr lang="en-US" sz="1600" b="1" kern="1200" dirty="0">
            <a:latin typeface="Times New Roman" pitchFamily="18" charset="0"/>
            <a:cs typeface="Times New Roman" pitchFamily="18" charset="0"/>
          </a:endParaRPr>
        </a:p>
      </dsp:txBody>
      <dsp:txXfrm>
        <a:off x="4236810" y="754092"/>
        <a:ext cx="1246076" cy="529938"/>
      </dsp:txXfrm>
    </dsp:sp>
    <dsp:sp modelId="{3B04B973-0BC0-4423-B5CB-F549119FFA8F}">
      <dsp:nvSpPr>
        <dsp:cNvPr id="0" name=""/>
        <dsp:cNvSpPr/>
      </dsp:nvSpPr>
      <dsp:spPr>
        <a:xfrm>
          <a:off x="4548329" y="1506605"/>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التوريد</a:t>
          </a:r>
          <a:endParaRPr lang="en-US" sz="1600" b="1" kern="1200" dirty="0">
            <a:latin typeface="Times New Roman" pitchFamily="18" charset="0"/>
            <a:cs typeface="Times New Roman" pitchFamily="18" charset="0"/>
          </a:endParaRPr>
        </a:p>
      </dsp:txBody>
      <dsp:txXfrm>
        <a:off x="4548329" y="1506605"/>
        <a:ext cx="1059877" cy="529938"/>
      </dsp:txXfrm>
    </dsp:sp>
    <dsp:sp modelId="{CE63B5CD-B0C1-41C8-A067-E19B0367ABA8}">
      <dsp:nvSpPr>
        <dsp:cNvPr id="0" name=""/>
        <dsp:cNvSpPr/>
      </dsp:nvSpPr>
      <dsp:spPr>
        <a:xfrm>
          <a:off x="4548329" y="2259117"/>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الوكالة بالعمولة</a:t>
          </a:r>
          <a:endParaRPr lang="en-US" sz="1600" b="1" kern="1200" dirty="0">
            <a:latin typeface="Times New Roman" pitchFamily="18" charset="0"/>
            <a:cs typeface="Times New Roman" pitchFamily="18" charset="0"/>
          </a:endParaRPr>
        </a:p>
      </dsp:txBody>
      <dsp:txXfrm>
        <a:off x="4548329" y="2259117"/>
        <a:ext cx="1059877" cy="529938"/>
      </dsp:txXfrm>
    </dsp:sp>
    <dsp:sp modelId="{DC95CCE6-AAA3-4CDC-9200-628745E91E32}">
      <dsp:nvSpPr>
        <dsp:cNvPr id="0" name=""/>
        <dsp:cNvSpPr/>
      </dsp:nvSpPr>
      <dsp:spPr>
        <a:xfrm>
          <a:off x="4548329" y="3011630"/>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النقل</a:t>
          </a:r>
          <a:endParaRPr lang="en-US" sz="1600" b="1" kern="1200" dirty="0">
            <a:latin typeface="Times New Roman" pitchFamily="18" charset="0"/>
            <a:cs typeface="Times New Roman" pitchFamily="18" charset="0"/>
          </a:endParaRPr>
        </a:p>
      </dsp:txBody>
      <dsp:txXfrm>
        <a:off x="4548329" y="3011630"/>
        <a:ext cx="1059877" cy="529938"/>
      </dsp:txXfrm>
    </dsp:sp>
    <dsp:sp modelId="{20924725-D6A1-478E-88ED-F289EB66403B}">
      <dsp:nvSpPr>
        <dsp:cNvPr id="0" name=""/>
        <dsp:cNvSpPr/>
      </dsp:nvSpPr>
      <dsp:spPr>
        <a:xfrm>
          <a:off x="4548329" y="3764143"/>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المحلات والمكاتب </a:t>
          </a:r>
          <a:endParaRPr lang="en-US" sz="1600" b="1" kern="1200" dirty="0">
            <a:latin typeface="Times New Roman" pitchFamily="18" charset="0"/>
            <a:cs typeface="Times New Roman" pitchFamily="18" charset="0"/>
          </a:endParaRPr>
        </a:p>
      </dsp:txBody>
      <dsp:txXfrm>
        <a:off x="4548329" y="3764143"/>
        <a:ext cx="1059877" cy="529938"/>
      </dsp:txXfrm>
    </dsp:sp>
    <dsp:sp modelId="{9EC9F02C-4596-4E2D-A332-CA2A2E0EE76A}">
      <dsp:nvSpPr>
        <dsp:cNvPr id="0" name=""/>
        <dsp:cNvSpPr/>
      </dsp:nvSpPr>
      <dsp:spPr>
        <a:xfrm>
          <a:off x="4548329" y="4516656"/>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البيع بالمزاد</a:t>
          </a:r>
          <a:endParaRPr lang="en-US" sz="1600" b="1" kern="1200" dirty="0">
            <a:latin typeface="Times New Roman" pitchFamily="18" charset="0"/>
            <a:cs typeface="Times New Roman" pitchFamily="18" charset="0"/>
          </a:endParaRPr>
        </a:p>
      </dsp:txBody>
      <dsp:txXfrm>
        <a:off x="4548329" y="4516656"/>
        <a:ext cx="1059877" cy="529938"/>
      </dsp:txXfrm>
    </dsp:sp>
    <dsp:sp modelId="{CC1C9DAD-892D-436D-BF3A-5D914B291CC3}">
      <dsp:nvSpPr>
        <dsp:cNvPr id="0" name=""/>
        <dsp:cNvSpPr/>
      </dsp:nvSpPr>
      <dsp:spPr>
        <a:xfrm>
          <a:off x="4548329" y="5269169"/>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انشاء المباني</a:t>
          </a:r>
          <a:endParaRPr lang="en-US" sz="1600" b="1" kern="1200" dirty="0">
            <a:latin typeface="Times New Roman" pitchFamily="18" charset="0"/>
            <a:cs typeface="Times New Roman" pitchFamily="18" charset="0"/>
          </a:endParaRPr>
        </a:p>
      </dsp:txBody>
      <dsp:txXfrm>
        <a:off x="4548329" y="5269169"/>
        <a:ext cx="1059877" cy="529938"/>
      </dsp:txXfrm>
    </dsp:sp>
    <dsp:sp modelId="{9E925D2E-7F3D-4134-A147-EBD84440387A}">
      <dsp:nvSpPr>
        <dsp:cNvPr id="0" name=""/>
        <dsp:cNvSpPr/>
      </dsp:nvSpPr>
      <dsp:spPr>
        <a:xfrm>
          <a:off x="4548329" y="6021681"/>
          <a:ext cx="1059877" cy="529938"/>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مقاولة الصناعة</a:t>
          </a:r>
          <a:endParaRPr lang="en-US" sz="1600" b="1" kern="1200" dirty="0">
            <a:latin typeface="Times New Roman" pitchFamily="18" charset="0"/>
            <a:cs typeface="Times New Roman" pitchFamily="18" charset="0"/>
          </a:endParaRPr>
        </a:p>
      </dsp:txBody>
      <dsp:txXfrm>
        <a:off x="4548329" y="6021681"/>
        <a:ext cx="1059877" cy="529938"/>
      </dsp:txXfrm>
    </dsp:sp>
    <dsp:sp modelId="{4C60D85D-EF64-418D-B157-3940E836FCCF}">
      <dsp:nvSpPr>
        <dsp:cNvPr id="0" name=""/>
        <dsp:cNvSpPr/>
      </dsp:nvSpPr>
      <dsp:spPr>
        <a:xfrm>
          <a:off x="5705460" y="754092"/>
          <a:ext cx="1589826" cy="529938"/>
        </a:xfrm>
        <a:prstGeom prst="rect">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الأعمال التجارية المنفردة</a:t>
          </a:r>
          <a:endParaRPr lang="en-US" sz="1600" b="1" kern="1200" dirty="0">
            <a:latin typeface="Times New Roman" pitchFamily="18" charset="0"/>
            <a:cs typeface="Times New Roman" pitchFamily="18" charset="0"/>
          </a:endParaRPr>
        </a:p>
      </dsp:txBody>
      <dsp:txXfrm>
        <a:off x="5705460" y="754092"/>
        <a:ext cx="1589826" cy="529938"/>
      </dsp:txXfrm>
    </dsp:sp>
    <dsp:sp modelId="{B3AF0929-C072-4D20-981F-C4757ECA4DF9}">
      <dsp:nvSpPr>
        <dsp:cNvPr id="0" name=""/>
        <dsp:cNvSpPr/>
      </dsp:nvSpPr>
      <dsp:spPr>
        <a:xfrm>
          <a:off x="6095996" y="4495797"/>
          <a:ext cx="1059877" cy="529938"/>
        </a:xfrm>
        <a:prstGeom prst="rect">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التجارة البحرية</a:t>
          </a:r>
          <a:endParaRPr lang="en-US" sz="1600" b="1" kern="1200" dirty="0">
            <a:latin typeface="Times New Roman" pitchFamily="18" charset="0"/>
            <a:cs typeface="Times New Roman" pitchFamily="18" charset="0"/>
          </a:endParaRPr>
        </a:p>
      </dsp:txBody>
      <dsp:txXfrm>
        <a:off x="6095996" y="4495797"/>
        <a:ext cx="1059877" cy="529938"/>
      </dsp:txXfrm>
    </dsp:sp>
    <dsp:sp modelId="{BAD83A30-505A-4F2F-9196-22EB632C9D0A}">
      <dsp:nvSpPr>
        <dsp:cNvPr id="0" name=""/>
        <dsp:cNvSpPr/>
      </dsp:nvSpPr>
      <dsp:spPr>
        <a:xfrm>
          <a:off x="6095996" y="3733799"/>
          <a:ext cx="1059877" cy="529938"/>
        </a:xfrm>
        <a:prstGeom prst="rect">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السمسرة</a:t>
          </a:r>
          <a:endParaRPr lang="en-US" sz="1600" b="1" kern="1200" dirty="0">
            <a:latin typeface="Times New Roman" pitchFamily="18" charset="0"/>
            <a:cs typeface="Times New Roman" pitchFamily="18" charset="0"/>
          </a:endParaRPr>
        </a:p>
      </dsp:txBody>
      <dsp:txXfrm>
        <a:off x="6095996" y="3733799"/>
        <a:ext cx="1059877" cy="529938"/>
      </dsp:txXfrm>
    </dsp:sp>
    <dsp:sp modelId="{0B6B0EE1-C5B8-4658-83E5-2818B56042F4}">
      <dsp:nvSpPr>
        <dsp:cNvPr id="0" name=""/>
        <dsp:cNvSpPr/>
      </dsp:nvSpPr>
      <dsp:spPr>
        <a:xfrm>
          <a:off x="6102917" y="3011630"/>
          <a:ext cx="1059877" cy="529938"/>
        </a:xfrm>
        <a:prstGeom prst="rect">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أعمال الصرف والبنوك</a:t>
          </a:r>
          <a:endParaRPr lang="en-US" sz="1600" b="1" kern="1200" dirty="0">
            <a:latin typeface="Times New Roman" pitchFamily="18" charset="0"/>
            <a:cs typeface="Times New Roman" pitchFamily="18" charset="0"/>
          </a:endParaRPr>
        </a:p>
      </dsp:txBody>
      <dsp:txXfrm>
        <a:off x="6102917" y="3011630"/>
        <a:ext cx="1059877" cy="529938"/>
      </dsp:txXfrm>
    </dsp:sp>
    <dsp:sp modelId="{C868CD43-A45B-4B51-8013-F9E634B3ACC1}">
      <dsp:nvSpPr>
        <dsp:cNvPr id="0" name=""/>
        <dsp:cNvSpPr/>
      </dsp:nvSpPr>
      <dsp:spPr>
        <a:xfrm>
          <a:off x="6029753" y="2209801"/>
          <a:ext cx="1073719" cy="529938"/>
        </a:xfrm>
        <a:prstGeom prst="rect">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الأوراق التجارية</a:t>
          </a:r>
          <a:endParaRPr lang="en-US" sz="1600" b="1" kern="1200" dirty="0">
            <a:latin typeface="Times New Roman" pitchFamily="18" charset="0"/>
            <a:cs typeface="Times New Roman" pitchFamily="18" charset="0"/>
          </a:endParaRPr>
        </a:p>
      </dsp:txBody>
      <dsp:txXfrm>
        <a:off x="6029753" y="2209801"/>
        <a:ext cx="1073719" cy="529938"/>
      </dsp:txXfrm>
    </dsp:sp>
    <dsp:sp modelId="{9B169C98-E780-4FE5-A877-60F10F82395D}">
      <dsp:nvSpPr>
        <dsp:cNvPr id="0" name=""/>
        <dsp:cNvSpPr/>
      </dsp:nvSpPr>
      <dsp:spPr>
        <a:xfrm>
          <a:off x="6019801" y="1447797"/>
          <a:ext cx="1093623" cy="529938"/>
        </a:xfrm>
        <a:prstGeom prst="rect">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b="1" kern="1200" dirty="0" smtClean="0">
              <a:latin typeface="Times New Roman" pitchFamily="18" charset="0"/>
              <a:cs typeface="Times New Roman" pitchFamily="18" charset="0"/>
            </a:rPr>
            <a:t>الشراء لأجل البيع</a:t>
          </a:r>
          <a:endParaRPr lang="en-US" sz="1600" b="1" kern="1200" dirty="0">
            <a:latin typeface="Times New Roman" pitchFamily="18" charset="0"/>
            <a:cs typeface="Times New Roman" pitchFamily="18" charset="0"/>
          </a:endParaRPr>
        </a:p>
      </dsp:txBody>
      <dsp:txXfrm>
        <a:off x="6019801" y="1447797"/>
        <a:ext cx="1093623" cy="5299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8DF937-F3DC-44EF-896F-1BBF0FE2F4E7}">
      <dsp:nvSpPr>
        <dsp:cNvPr id="0" name=""/>
        <dsp:cNvSpPr/>
      </dsp:nvSpPr>
      <dsp:spPr>
        <a:xfrm>
          <a:off x="4648200" y="806713"/>
          <a:ext cx="4043305" cy="215373"/>
        </a:xfrm>
        <a:custGeom>
          <a:avLst/>
          <a:gdLst/>
          <a:ahLst/>
          <a:cxnLst/>
          <a:rect l="0" t="0" r="0" b="0"/>
          <a:pathLst>
            <a:path>
              <a:moveTo>
                <a:pt x="0" y="0"/>
              </a:moveTo>
              <a:lnTo>
                <a:pt x="0" y="107686"/>
              </a:lnTo>
              <a:lnTo>
                <a:pt x="4043305" y="107686"/>
              </a:lnTo>
              <a:lnTo>
                <a:pt x="4043305"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C62390-F3B5-47AB-B219-360EBBE31162}">
      <dsp:nvSpPr>
        <dsp:cNvPr id="0" name=""/>
        <dsp:cNvSpPr/>
      </dsp:nvSpPr>
      <dsp:spPr>
        <a:xfrm>
          <a:off x="4648200" y="806713"/>
          <a:ext cx="2710451" cy="215373"/>
        </a:xfrm>
        <a:custGeom>
          <a:avLst/>
          <a:gdLst/>
          <a:ahLst/>
          <a:cxnLst/>
          <a:rect l="0" t="0" r="0" b="0"/>
          <a:pathLst>
            <a:path>
              <a:moveTo>
                <a:pt x="0" y="0"/>
              </a:moveTo>
              <a:lnTo>
                <a:pt x="0" y="107686"/>
              </a:lnTo>
              <a:lnTo>
                <a:pt x="2710451" y="107686"/>
              </a:lnTo>
              <a:lnTo>
                <a:pt x="2710451"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61CD0B-F240-4B1B-BDEC-6C7B3BB9923F}">
      <dsp:nvSpPr>
        <dsp:cNvPr id="0" name=""/>
        <dsp:cNvSpPr/>
      </dsp:nvSpPr>
      <dsp:spPr>
        <a:xfrm>
          <a:off x="4648200" y="806713"/>
          <a:ext cx="1469488" cy="215373"/>
        </a:xfrm>
        <a:custGeom>
          <a:avLst/>
          <a:gdLst/>
          <a:ahLst/>
          <a:cxnLst/>
          <a:rect l="0" t="0" r="0" b="0"/>
          <a:pathLst>
            <a:path>
              <a:moveTo>
                <a:pt x="0" y="0"/>
              </a:moveTo>
              <a:lnTo>
                <a:pt x="0" y="107686"/>
              </a:lnTo>
              <a:lnTo>
                <a:pt x="1469488" y="107686"/>
              </a:lnTo>
              <a:lnTo>
                <a:pt x="1469488"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E3657-41E0-4468-A8CE-51FAD6E6651D}">
      <dsp:nvSpPr>
        <dsp:cNvPr id="0" name=""/>
        <dsp:cNvSpPr/>
      </dsp:nvSpPr>
      <dsp:spPr>
        <a:xfrm>
          <a:off x="4602480" y="806713"/>
          <a:ext cx="91440" cy="215373"/>
        </a:xfrm>
        <a:custGeom>
          <a:avLst/>
          <a:gdLst/>
          <a:ahLst/>
          <a:cxnLst/>
          <a:rect l="0" t="0" r="0" b="0"/>
          <a:pathLst>
            <a:path>
              <a:moveTo>
                <a:pt x="45720" y="0"/>
              </a:moveTo>
              <a:lnTo>
                <a:pt x="45720" y="107686"/>
              </a:lnTo>
              <a:lnTo>
                <a:pt x="68754" y="107686"/>
              </a:lnTo>
              <a:lnTo>
                <a:pt x="68754"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9DED9-15EE-44D3-8A24-6615910F18C6}">
      <dsp:nvSpPr>
        <dsp:cNvPr id="0" name=""/>
        <dsp:cNvSpPr/>
      </dsp:nvSpPr>
      <dsp:spPr>
        <a:xfrm>
          <a:off x="3224780" y="806713"/>
          <a:ext cx="1423419" cy="215373"/>
        </a:xfrm>
        <a:custGeom>
          <a:avLst/>
          <a:gdLst/>
          <a:ahLst/>
          <a:cxnLst/>
          <a:rect l="0" t="0" r="0" b="0"/>
          <a:pathLst>
            <a:path>
              <a:moveTo>
                <a:pt x="1423419" y="0"/>
              </a:moveTo>
              <a:lnTo>
                <a:pt x="1423419" y="107686"/>
              </a:lnTo>
              <a:lnTo>
                <a:pt x="0" y="107686"/>
              </a:lnTo>
              <a:lnTo>
                <a:pt x="0"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D6D78B-1AF3-4D98-8503-6973F964B868}">
      <dsp:nvSpPr>
        <dsp:cNvPr id="0" name=""/>
        <dsp:cNvSpPr/>
      </dsp:nvSpPr>
      <dsp:spPr>
        <a:xfrm>
          <a:off x="1868890" y="806713"/>
          <a:ext cx="2779309" cy="215373"/>
        </a:xfrm>
        <a:custGeom>
          <a:avLst/>
          <a:gdLst/>
          <a:ahLst/>
          <a:cxnLst/>
          <a:rect l="0" t="0" r="0" b="0"/>
          <a:pathLst>
            <a:path>
              <a:moveTo>
                <a:pt x="2779309" y="0"/>
              </a:moveTo>
              <a:lnTo>
                <a:pt x="2779309" y="107686"/>
              </a:lnTo>
              <a:lnTo>
                <a:pt x="0" y="107686"/>
              </a:lnTo>
              <a:lnTo>
                <a:pt x="0"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63385-8364-422E-B613-A8A77A0EAEF9}">
      <dsp:nvSpPr>
        <dsp:cNvPr id="0" name=""/>
        <dsp:cNvSpPr/>
      </dsp:nvSpPr>
      <dsp:spPr>
        <a:xfrm>
          <a:off x="513001" y="806713"/>
          <a:ext cx="4135198" cy="215373"/>
        </a:xfrm>
        <a:custGeom>
          <a:avLst/>
          <a:gdLst/>
          <a:ahLst/>
          <a:cxnLst/>
          <a:rect l="0" t="0" r="0" b="0"/>
          <a:pathLst>
            <a:path>
              <a:moveTo>
                <a:pt x="4135198" y="0"/>
              </a:moveTo>
              <a:lnTo>
                <a:pt x="4135198" y="107686"/>
              </a:lnTo>
              <a:lnTo>
                <a:pt x="0" y="107686"/>
              </a:lnTo>
              <a:lnTo>
                <a:pt x="0" y="215373"/>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90DA3-B6CA-489A-BA83-6AA19C48117A}">
      <dsp:nvSpPr>
        <dsp:cNvPr id="0" name=""/>
        <dsp:cNvSpPr/>
      </dsp:nvSpPr>
      <dsp:spPr>
        <a:xfrm>
          <a:off x="3786254" y="293918"/>
          <a:ext cx="1723891"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المقاولات التجارية</a:t>
          </a:r>
          <a:endParaRPr lang="en-US" sz="1800" b="1" kern="1200" dirty="0">
            <a:latin typeface="Times New Roman" pitchFamily="18" charset="0"/>
            <a:cs typeface="Times New Roman" pitchFamily="18" charset="0"/>
          </a:endParaRPr>
        </a:p>
      </dsp:txBody>
      <dsp:txXfrm>
        <a:off x="3786254" y="293918"/>
        <a:ext cx="1723891" cy="512794"/>
      </dsp:txXfrm>
    </dsp:sp>
    <dsp:sp modelId="{3B04B973-0BC0-4423-B5CB-F549119FFA8F}">
      <dsp:nvSpPr>
        <dsp:cNvPr id="0" name=""/>
        <dsp:cNvSpPr/>
      </dsp:nvSpPr>
      <dsp:spPr>
        <a:xfrm>
          <a:off x="206" y="1022086"/>
          <a:ext cx="1025588"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التوريد</a:t>
          </a:r>
          <a:endParaRPr lang="en-US" sz="1800" b="1" kern="1200" dirty="0">
            <a:latin typeface="Times New Roman" pitchFamily="18" charset="0"/>
            <a:cs typeface="Times New Roman" pitchFamily="18" charset="0"/>
          </a:endParaRPr>
        </a:p>
      </dsp:txBody>
      <dsp:txXfrm>
        <a:off x="206" y="1022086"/>
        <a:ext cx="1025588" cy="512794"/>
      </dsp:txXfrm>
    </dsp:sp>
    <dsp:sp modelId="{CE63B5CD-B0C1-41C8-A067-E19B0367ABA8}">
      <dsp:nvSpPr>
        <dsp:cNvPr id="0" name=""/>
        <dsp:cNvSpPr/>
      </dsp:nvSpPr>
      <dsp:spPr>
        <a:xfrm>
          <a:off x="1241169" y="1022086"/>
          <a:ext cx="1255443"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الوكالة بالعمولة</a:t>
          </a:r>
          <a:endParaRPr lang="en-US" sz="1800" b="1" kern="1200" dirty="0">
            <a:latin typeface="Times New Roman" pitchFamily="18" charset="0"/>
            <a:cs typeface="Times New Roman" pitchFamily="18" charset="0"/>
          </a:endParaRPr>
        </a:p>
      </dsp:txBody>
      <dsp:txXfrm>
        <a:off x="1241169" y="1022086"/>
        <a:ext cx="1255443" cy="512794"/>
      </dsp:txXfrm>
    </dsp:sp>
    <dsp:sp modelId="{DC95CCE6-AAA3-4CDC-9200-628745E91E32}">
      <dsp:nvSpPr>
        <dsp:cNvPr id="0" name=""/>
        <dsp:cNvSpPr/>
      </dsp:nvSpPr>
      <dsp:spPr>
        <a:xfrm>
          <a:off x="2711986" y="1022086"/>
          <a:ext cx="1025588"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النقل</a:t>
          </a:r>
          <a:endParaRPr lang="en-US" sz="1800" b="1" kern="1200" dirty="0">
            <a:latin typeface="Times New Roman" pitchFamily="18" charset="0"/>
            <a:cs typeface="Times New Roman" pitchFamily="18" charset="0"/>
          </a:endParaRPr>
        </a:p>
      </dsp:txBody>
      <dsp:txXfrm>
        <a:off x="2711986" y="1022086"/>
        <a:ext cx="1025588" cy="512794"/>
      </dsp:txXfrm>
    </dsp:sp>
    <dsp:sp modelId="{20924725-D6A1-478E-88ED-F289EB66403B}">
      <dsp:nvSpPr>
        <dsp:cNvPr id="0" name=""/>
        <dsp:cNvSpPr/>
      </dsp:nvSpPr>
      <dsp:spPr>
        <a:xfrm>
          <a:off x="3952948" y="1022086"/>
          <a:ext cx="1436572"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المحلات والمكاتب </a:t>
          </a:r>
          <a:endParaRPr lang="en-US" sz="1800" b="1" kern="1200" dirty="0">
            <a:latin typeface="Times New Roman" pitchFamily="18" charset="0"/>
            <a:cs typeface="Times New Roman" pitchFamily="18" charset="0"/>
          </a:endParaRPr>
        </a:p>
      </dsp:txBody>
      <dsp:txXfrm>
        <a:off x="3952948" y="1022086"/>
        <a:ext cx="1436572" cy="512794"/>
      </dsp:txXfrm>
    </dsp:sp>
    <dsp:sp modelId="{9EC9F02C-4596-4E2D-A332-CA2A2E0EE76A}">
      <dsp:nvSpPr>
        <dsp:cNvPr id="0" name=""/>
        <dsp:cNvSpPr/>
      </dsp:nvSpPr>
      <dsp:spPr>
        <a:xfrm>
          <a:off x="5604894" y="1022086"/>
          <a:ext cx="1025588"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البيع بالمزاد</a:t>
          </a:r>
          <a:endParaRPr lang="en-US" sz="1800" b="1" kern="1200" dirty="0">
            <a:latin typeface="Times New Roman" pitchFamily="18" charset="0"/>
            <a:cs typeface="Times New Roman" pitchFamily="18" charset="0"/>
          </a:endParaRPr>
        </a:p>
      </dsp:txBody>
      <dsp:txXfrm>
        <a:off x="5604894" y="1022086"/>
        <a:ext cx="1025588" cy="512794"/>
      </dsp:txXfrm>
    </dsp:sp>
    <dsp:sp modelId="{CC1C9DAD-892D-436D-BF3A-5D914B291CC3}">
      <dsp:nvSpPr>
        <dsp:cNvPr id="0" name=""/>
        <dsp:cNvSpPr/>
      </dsp:nvSpPr>
      <dsp:spPr>
        <a:xfrm>
          <a:off x="6845856" y="1022086"/>
          <a:ext cx="1025588"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انشاء المباني</a:t>
          </a:r>
          <a:endParaRPr lang="en-US" sz="1800" b="1" kern="1200" dirty="0">
            <a:latin typeface="Times New Roman" pitchFamily="18" charset="0"/>
            <a:cs typeface="Times New Roman" pitchFamily="18" charset="0"/>
          </a:endParaRPr>
        </a:p>
      </dsp:txBody>
      <dsp:txXfrm>
        <a:off x="6845856" y="1022086"/>
        <a:ext cx="1025588" cy="512794"/>
      </dsp:txXfrm>
    </dsp:sp>
    <dsp:sp modelId="{9E925D2E-7F3D-4134-A147-EBD84440387A}">
      <dsp:nvSpPr>
        <dsp:cNvPr id="0" name=""/>
        <dsp:cNvSpPr/>
      </dsp:nvSpPr>
      <dsp:spPr>
        <a:xfrm>
          <a:off x="8086818" y="1022086"/>
          <a:ext cx="1209374" cy="512794"/>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b="1" kern="1200" dirty="0" smtClean="0">
              <a:latin typeface="Times New Roman" pitchFamily="18" charset="0"/>
              <a:cs typeface="Times New Roman" pitchFamily="18" charset="0"/>
            </a:rPr>
            <a:t>مقاولة الصناعة</a:t>
          </a:r>
          <a:endParaRPr lang="en-US" sz="1800" b="1" kern="1200" dirty="0">
            <a:latin typeface="Times New Roman" pitchFamily="18" charset="0"/>
            <a:cs typeface="Times New Roman" pitchFamily="18" charset="0"/>
          </a:endParaRPr>
        </a:p>
      </dsp:txBody>
      <dsp:txXfrm>
        <a:off x="8086818" y="1022086"/>
        <a:ext cx="1209374" cy="5127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2/11/2012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2/11/2012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2/11/2012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2/11/2012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2/11/2012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381000" y="0"/>
          <a:ext cx="78486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7239000" cy="457200"/>
          </a:xfrm>
          <a:prstGeom prst="rect">
            <a:avLst/>
          </a:prstGeom>
        </p:spPr>
        <p:txBody>
          <a:bodyPr vert="horz" lIns="45720" tIns="0" rIns="45720" bIns="0" anchor="b" anchorCtr="0">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حكم العمل المختلط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152400" y="685800"/>
            <a:ext cx="7924800" cy="6019800"/>
          </a:xfrm>
          <a:prstGeom prst="rect">
            <a:avLst/>
          </a:prstGeom>
        </p:spPr>
        <p:txBody>
          <a:bodyPr vert="horz">
            <a:noAutofit/>
          </a:bodyPr>
          <a:lstStyle/>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1800" b="0" strike="noStrike" kern="1200" cap="none" spc="0" normalizeH="0" baseline="0" noProof="0" dirty="0" smtClean="0">
                <a:ln>
                  <a:noFill/>
                </a:ln>
                <a:effectLst/>
                <a:uLnTx/>
                <a:uFillTx/>
                <a:latin typeface="Times New Roman" pitchFamily="18" charset="0"/>
                <a:ea typeface="+mn-ea"/>
                <a:cs typeface="Times New Roman" pitchFamily="18" charset="0"/>
              </a:rPr>
              <a:t>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dirty="0" smtClean="0">
                <a:latin typeface="Times New Roman" pitchFamily="18" charset="0"/>
                <a:cs typeface="Times New Roman" pitchFamily="18" charset="0"/>
              </a:rPr>
              <a:t>المشكلة التي يثيرها العمل المختلط  هي معرفة القانون الذي يحكم النزاع والمحكمة المختصة</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i="1" u="sng" dirty="0" smtClean="0">
                <a:solidFill>
                  <a:schemeClr val="accent1">
                    <a:lumMod val="75000"/>
                  </a:schemeClr>
                </a:solidFill>
                <a:latin typeface="Times New Roman" pitchFamily="18" charset="0"/>
                <a:cs typeface="Times New Roman" pitchFamily="18" charset="0"/>
              </a:rPr>
              <a:t>المحكمة المختصة بالفصل في النزاع </a:t>
            </a:r>
            <a:r>
              <a:rPr kumimoji="0" lang="ar-SA" sz="1800" b="0" i="1" u="sng" strike="noStrike" kern="1200" cap="none" spc="0" normalizeH="0" noProof="0" dirty="0" smtClean="0">
                <a:ln>
                  <a:noFill/>
                </a:ln>
                <a:solidFill>
                  <a:schemeClr val="accent1">
                    <a:lumMod val="75000"/>
                  </a:schemeClr>
                </a:solidFill>
                <a:effectLst/>
                <a:uLnTx/>
                <a:uFillTx/>
                <a:latin typeface="Times New Roman" pitchFamily="18" charset="0"/>
                <a:ea typeface="+mn-ea"/>
                <a:cs typeface="Times New Roman" pitchFamily="18" charset="0"/>
              </a:rPr>
              <a:t>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dirty="0" smtClean="0">
                <a:solidFill>
                  <a:schemeClr val="accent1">
                    <a:lumMod val="75000"/>
                  </a:schemeClr>
                </a:solidFill>
                <a:latin typeface="Times New Roman" pitchFamily="18" charset="0"/>
                <a:cs typeface="Times New Roman" pitchFamily="18" charset="0"/>
              </a:rPr>
              <a:t> </a:t>
            </a:r>
            <a:r>
              <a:rPr lang="ar-SA" dirty="0" smtClean="0">
                <a:latin typeface="Times New Roman" pitchFamily="18" charset="0"/>
                <a:cs typeface="Times New Roman" pitchFamily="18" charset="0"/>
              </a:rPr>
              <a:t>بالنظر الى صفة الشخص الذي يريد اقامة الدعوى(المدعي) </a:t>
            </a: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kumimoji="0" lang="ar-SA" sz="1800" b="0" strike="noStrike" kern="1200" cap="none" spc="0" normalizeH="0" baseline="0" noProof="0" dirty="0" smtClean="0">
                <a:ln>
                  <a:noFill/>
                </a:ln>
                <a:effectLst/>
                <a:uLnTx/>
                <a:uFillTx/>
                <a:latin typeface="Times New Roman" pitchFamily="18" charset="0"/>
                <a:ea typeface="+mn-ea"/>
                <a:cs typeface="Times New Roman" pitchFamily="18" charset="0"/>
              </a:rPr>
              <a:t>اذا كان المدعي</a:t>
            </a:r>
            <a:r>
              <a:rPr kumimoji="0" lang="ar-SA" sz="1800" b="0" strike="noStrike" kern="1200" cap="none" spc="0" normalizeH="0" noProof="0" dirty="0" smtClean="0">
                <a:ln>
                  <a:noFill/>
                </a:ln>
                <a:effectLst/>
                <a:uLnTx/>
                <a:uFillTx/>
                <a:latin typeface="Times New Roman" pitchFamily="18" charset="0"/>
                <a:ea typeface="+mn-ea"/>
                <a:cs typeface="Times New Roman" pitchFamily="18" charset="0"/>
              </a:rPr>
              <a:t> مدني فله الخيار برفع الدعوى امام المحاكم المدنية أو التجارية .لأن القضاء التجاري غير مألوف بالنسبة له </a:t>
            </a: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baseline="0" dirty="0" smtClean="0">
                <a:latin typeface="Times New Roman" pitchFamily="18" charset="0"/>
                <a:cs typeface="Times New Roman" pitchFamily="18" charset="0"/>
              </a:rPr>
              <a:t>اذا</a:t>
            </a:r>
            <a:r>
              <a:rPr lang="ar-SA" dirty="0" smtClean="0">
                <a:latin typeface="Times New Roman" pitchFamily="18" charset="0"/>
                <a:cs typeface="Times New Roman" pitchFamily="18" charset="0"/>
              </a:rPr>
              <a:t> كان المدعي تاجر فيجب أن يرفع الدعوى أمام المحاكم المدنية </a:t>
            </a:r>
            <a:endParaRPr kumimoji="0" lang="ar-SA" sz="1800" b="0" strike="noStrike" kern="1200" cap="none" spc="0" normalizeH="0" baseline="0" noProof="0" dirty="0" smtClean="0">
              <a:ln>
                <a:noFill/>
              </a:ln>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i="1" u="sng" dirty="0" smtClean="0">
                <a:solidFill>
                  <a:schemeClr val="accent1">
                    <a:lumMod val="75000"/>
                  </a:schemeClr>
                </a:solidFill>
                <a:latin typeface="Times New Roman" pitchFamily="18" charset="0"/>
                <a:cs typeface="Times New Roman" pitchFamily="18" charset="0"/>
              </a:rPr>
              <a:t>القانون الواجب التطبيق على النزاع</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pitchFamily="2" charset="2"/>
              <a:buChar char="v"/>
              <a:tabLst/>
              <a:defRPr/>
            </a:pPr>
            <a:r>
              <a:rPr lang="ar-SA" dirty="0" smtClean="0">
                <a:latin typeface="Times New Roman" pitchFamily="18" charset="0"/>
                <a:cs typeface="Times New Roman" pitchFamily="18" charset="0"/>
              </a:rPr>
              <a:t>تنطبق قواعد الاثبات  التجارية (مثل شهادة الشهود والقرائن مثل الفواتير وسندات القبض والأوراق التجارية والبيانات المقيدة في دفاتر التاجر) على من يعتبر العمل تجارياً بالنسبة له ، وتنطبق قواعد الاثبات المدنية (وجوب الاثبات بالكتابة) على من يعتبر العمل مدنياً بالنسبة له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pitchFamily="2" charset="2"/>
              <a:buChar char="v"/>
              <a:tabLst/>
              <a:defRPr/>
            </a:pPr>
            <a:r>
              <a:rPr lang="ar-SA" dirty="0" smtClean="0">
                <a:latin typeface="Times New Roman" pitchFamily="18" charset="0"/>
                <a:cs typeface="Times New Roman" pitchFamily="18" charset="0"/>
              </a:rPr>
              <a:t>مثال : اذا ا دعى تاجر سيارات أنه لم يستلم باقي ثمن سيارة من مشتري فإنه لايستطيع الاثبات ضده الا طبقاً لقواعد الاثبات المدنية(لأنه يثبت عملاً مدنياً بالنسبة للمشتري وهو الشراء). أما المشتري فاذا ادعى أن التاجر لم يسلمه السيارة فإنه يستطيع اثبات ذلك بكافة طرق الاثبات (لأنه يثبت عملا تجاريا ً بالنسبة للبائع) </a:t>
            </a: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r>
              <a:rPr lang="ar-SA" dirty="0" smtClean="0">
                <a:latin typeface="Times New Roman" pitchFamily="18" charset="0"/>
                <a:cs typeface="Times New Roman" pitchFamily="18" charset="0"/>
              </a:rPr>
              <a:t>   </a:t>
            </a:r>
            <a:endParaRPr kumimoji="0" lang="ar-SA" sz="1800" b="0" strike="noStrike" kern="1200" cap="none" spc="0" normalizeH="0" baseline="0" noProof="0" dirty="0" smtClean="0">
              <a:ln>
                <a:noFill/>
              </a:ln>
              <a:effectLst/>
              <a:uLnTx/>
              <a:uFillTx/>
              <a:latin typeface="Times New Roman" pitchFamily="18" charset="0"/>
              <a:ea typeface="+mn-ea"/>
              <a:cs typeface="Times New Roman" pitchFamily="18" charset="0"/>
            </a:endParaRP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endParaRPr kumimoji="0" lang="ar-SA" sz="1800" b="1" i="0" u="none" strike="noStrike" kern="1200" cap="none" spc="0" normalizeH="0" baseline="0" noProof="0" dirty="0" smtClean="0">
              <a:ln>
                <a:noFill/>
              </a:ln>
              <a:solidFill>
                <a:schemeClr val="tx2">
                  <a:lumMod val="75000"/>
                </a:schemeClr>
              </a:solidFill>
              <a:effectLst/>
              <a:uLnTx/>
              <a:uFillTx/>
              <a:latin typeface="Times New Roman" pitchFamily="18" charset="0"/>
              <a:ea typeface="+mn-ea"/>
              <a:cs typeface="Times New Roman" pitchFamily="18" charset="0"/>
            </a:endParaRPr>
          </a:p>
          <a:p>
            <a:pPr marL="342900" marR="0" lvl="0" indent="-3429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en-US"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543800" cy="609600"/>
          </a:xfrm>
        </p:spPr>
        <p:txBody>
          <a:bodyPr>
            <a:normAutofit/>
          </a:bodyPr>
          <a:lstStyle/>
          <a:p>
            <a:pPr algn="r" rtl="1"/>
            <a:r>
              <a:rPr lang="ar-SA" dirty="0" smtClean="0">
                <a:latin typeface="Times New Roman" pitchFamily="18" charset="0"/>
                <a:cs typeface="Times New Roman" pitchFamily="18" charset="0"/>
              </a:rPr>
              <a:t>أهمية التفرقة بين الأعمال التجارية والمدنية</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001000" cy="5562600"/>
          </a:xfrm>
        </p:spPr>
        <p:txBody>
          <a:bodyPr>
            <a:normAutofit fontScale="92500" lnSpcReduction="10000"/>
          </a:bodyPr>
          <a:lstStyle/>
          <a:p>
            <a:pPr algn="r" rtl="1">
              <a:buNone/>
            </a:pPr>
            <a:r>
              <a:rPr lang="ar-SA" i="1" u="sng" dirty="0" smtClean="0">
                <a:solidFill>
                  <a:schemeClr val="tx2">
                    <a:lumMod val="75000"/>
                  </a:schemeClr>
                </a:solidFill>
                <a:latin typeface="Times New Roman" pitchFamily="18" charset="0"/>
                <a:cs typeface="Times New Roman" pitchFamily="18" charset="0"/>
              </a:rPr>
              <a:t>من حيث الاختصاص</a:t>
            </a:r>
          </a:p>
          <a:p>
            <a:pPr algn="r" rtl="1">
              <a:buNone/>
            </a:pPr>
            <a:r>
              <a:rPr lang="ar-SA" dirty="0" smtClean="0">
                <a:latin typeface="Times New Roman" pitchFamily="18" charset="0"/>
                <a:cs typeface="Times New Roman" pitchFamily="18" charset="0"/>
              </a:rPr>
              <a:t>المنازعات المدنية تختص بنظرها في المملكة المحاكم العامة، أما المنازعات التجارية فتختص بها المحاكم التجارية</a:t>
            </a:r>
          </a:p>
          <a:p>
            <a:pPr algn="r" rtl="1">
              <a:buNone/>
            </a:pPr>
            <a:r>
              <a:rPr lang="ar-SA" b="1" dirty="0" smtClean="0">
                <a:solidFill>
                  <a:srgbClr val="FF0000"/>
                </a:solidFill>
                <a:latin typeface="Times New Roman" pitchFamily="18" charset="0"/>
                <a:cs typeface="Times New Roman" pitchFamily="18" charset="0"/>
              </a:rPr>
              <a:t>اللجوء للتحكيم في حالة اتفق اطراف النزاع على ذلك </a:t>
            </a:r>
          </a:p>
          <a:p>
            <a:pPr marL="514350" indent="-514350" algn="r" rtl="1">
              <a:buNone/>
            </a:pPr>
            <a:r>
              <a:rPr lang="ar-SA" i="1" u="sng" dirty="0" smtClean="0">
                <a:solidFill>
                  <a:schemeClr val="tx2">
                    <a:lumMod val="75000"/>
                  </a:schemeClr>
                </a:solidFill>
                <a:latin typeface="Times New Roman" pitchFamily="18" charset="0"/>
                <a:cs typeface="Times New Roman" pitchFamily="18" charset="0"/>
              </a:rPr>
              <a:t>من حيث الاثبات </a:t>
            </a:r>
          </a:p>
          <a:p>
            <a:pPr marL="514350" indent="-514350" algn="r" rtl="1"/>
            <a:r>
              <a:rPr lang="ar-SA" dirty="0" smtClean="0">
                <a:latin typeface="Times New Roman" pitchFamily="18" charset="0"/>
                <a:cs typeface="Times New Roman" pitchFamily="18" charset="0"/>
              </a:rPr>
              <a:t>القاعدة العامة للاثبات في الأعمال المدنية في معظم التشريعات الوضعية هي وجوب الاثبات بالكتابة  </a:t>
            </a:r>
          </a:p>
          <a:p>
            <a:pPr marL="514350" indent="-514350" algn="r" rtl="1"/>
            <a:r>
              <a:rPr lang="ar-SA" dirty="0" smtClean="0">
                <a:latin typeface="Times New Roman" pitchFamily="18" charset="0"/>
                <a:cs typeface="Times New Roman" pitchFamily="18" charset="0"/>
              </a:rPr>
              <a:t>القاعدة العامة في الأعمال التجارية هي حرية الاثبات .وعلى ذلك يجوز اثبات التصرفات التجارية مهما بلغت قيمتها بشهادة الشهود والقرائن والدفاتر التجارية والمراسلات والبرقيات وغير ذلك من طرق الاثبات. يبرر الفقهاء مبدأ حرية الاثبات في المواد التجارية على أساس ان التجارة تتطلب السرعة </a:t>
            </a:r>
          </a:p>
          <a:p>
            <a:pPr marL="514350" indent="-514350" algn="r" rtl="1"/>
            <a:r>
              <a:rPr lang="ar-SA" dirty="0" smtClean="0">
                <a:solidFill>
                  <a:schemeClr val="accent1">
                    <a:lumMod val="75000"/>
                  </a:schemeClr>
                </a:solidFill>
                <a:latin typeface="Times New Roman" pitchFamily="18" charset="0"/>
                <a:cs typeface="Times New Roman" pitchFamily="18" charset="0"/>
              </a:rPr>
              <a:t>يستثنى من مبدأ حرية الاثبات </a:t>
            </a:r>
            <a:r>
              <a:rPr lang="ar-SA" dirty="0" smtClean="0">
                <a:latin typeface="Times New Roman" pitchFamily="18" charset="0"/>
                <a:cs typeface="Times New Roman" pitchFamily="18" charset="0"/>
              </a:rPr>
              <a:t>:يتطلب النظام الكتابة في بعض العقود التجارية التي يستغرق ابرامها وتنفيذها وقتا طويلا بحيث يكون هناك متسع من الوقت لكتابة العقد أو تنطوي على اهمية خاصة مثل </a:t>
            </a:r>
            <a:r>
              <a:rPr lang="ar-SA" dirty="0" smtClean="0">
                <a:solidFill>
                  <a:schemeClr val="tx2">
                    <a:lumMod val="75000"/>
                  </a:schemeClr>
                </a:solidFill>
                <a:latin typeface="Times New Roman" pitchFamily="18" charset="0"/>
                <a:cs typeface="Times New Roman" pitchFamily="18" charset="0"/>
              </a:rPr>
              <a:t>عقد الشركة </a:t>
            </a:r>
            <a:r>
              <a:rPr lang="ar-SA" dirty="0" smtClean="0">
                <a:latin typeface="Times New Roman" pitchFamily="18" charset="0"/>
                <a:cs typeface="Times New Roman" pitchFamily="18" charset="0"/>
              </a:rPr>
              <a:t>و</a:t>
            </a:r>
            <a:r>
              <a:rPr lang="ar-SA" dirty="0" smtClean="0">
                <a:solidFill>
                  <a:schemeClr val="tx2">
                    <a:lumMod val="75000"/>
                  </a:schemeClr>
                </a:solidFill>
                <a:latin typeface="Times New Roman" pitchFamily="18" charset="0"/>
                <a:cs typeface="Times New Roman" pitchFamily="18" charset="0"/>
              </a:rPr>
              <a:t>عقد بيع السفينة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990600"/>
            <a:ext cx="6781800" cy="5105400"/>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a:bodyPr>
          <a:lstStyle/>
          <a:p>
            <a:pPr algn="r" rtl="1">
              <a:buNone/>
            </a:pPr>
            <a:r>
              <a:rPr lang="ar-SA" dirty="0" smtClean="0">
                <a:latin typeface="Times New Roman" pitchFamily="18" charset="0"/>
                <a:cs typeface="Times New Roman" pitchFamily="18" charset="0"/>
              </a:rPr>
              <a:t>   يأَيُّهَا ٱلَّذِينَ آمَنُوۤاْ إِذَا تَدَايَنتُم بِدَيْنٍ إِلَىٰ أَجَلٍ مُّسَمًّى فَٱكْتُبُوهُ وَلْيَكْتُب بَّيْنَكُمْ كَاتِبٌ بِٱلْعَدْلِ وَلاَ يَأْبَ كَاتِبٌ أَنْ يَكْتُبَ كَمَا عَلَّمَهُ ٱللَّهُ فَلْيَكْتُبْ وَلْيُمْلِلِ ٱلَّذِي عَلَيْهِ ٱلْحَقُّ وَلْيَتَّقِ ٱللَّهَ رَبَّهُ وَلاَ يَبْخَسْ مِنْهُ شَيْئاً فَإن كَانَ ٱلَّذِي عَلَيْهِ ٱلْحَقُّ سَفِيهاً أَوْ ضَعِيفاً أَوْ لاَ يَسْتَطِيعُ أَن يُمِلَّ هُوَ فَلْيُمْلِلْ وَلِيُّهُ بِٱلْعَدْلِ وَٱسْتَشْهِدُواْ شَهِيدَيْنِ مِّن رِّجَالِكُمْ فَإِن لَّمْ يَكُونَا رَجُلَيْنِ فَرَجُلٌ وَٱمْرَأَتَانِ مِمَّن تَرْضَوْنَ مِنَ ٱلشُّهَدَآءِ أَن تَضِلَّ إْحْدَاهُمَا فَتُذَكِّرَ إِحْدَاهُمَا ٱلأُخْرَىٰ وَلاَ يَأْبَ ٱلشُّهَدَآءُ إِذَا مَا دُعُواْ </a:t>
            </a:r>
            <a:r>
              <a:rPr lang="ar-SA" u="sng" dirty="0" smtClean="0">
                <a:solidFill>
                  <a:srgbClr val="002060"/>
                </a:solidFill>
                <a:latin typeface="Times New Roman" pitchFamily="18" charset="0"/>
                <a:cs typeface="Times New Roman" pitchFamily="18" charset="0"/>
              </a:rPr>
              <a:t>وَلاَ تَسْأَمُوۤاْ أَن تَكْتُبُوهُ صَغِيراً أَو كَبِيراً إِلَىٰ أَجَلِهِ ذَلِكُمْ أَقْسَطُ عِندَ ٱللَّهِ وَأَقْومُ لِلشَّهَادَةِ وَأَدْنَىٰ أَلاَّ تَرْتَابُوۤاْ إِلاَّ أَن تَكُونَ تِجَارَةً حَاضِرَةً تُدِيرُونَهَا بَيْنَكُمْ فَلَيْسَ عَلَيْكُمْ جُنَاحٌ أَلاَّ تَكْتُبُوهَا</a:t>
            </a:r>
            <a:r>
              <a:rPr lang="ar-SA" dirty="0" smtClean="0">
                <a:latin typeface="Times New Roman" pitchFamily="18" charset="0"/>
                <a:cs typeface="Times New Roman" pitchFamily="18" charset="0"/>
              </a:rPr>
              <a:t> وَأَشْهِدُوۤاْ إِذَا تَبَايَعْتُمْ وَلاَ يُضَآرَّ كَاتِبٌ وَلاَ شَهِيدٌ وَإِن تَفْعَلُواْ فَإِنَّهُ فُسُوقٌ بِكُمْ وَٱتَّقُواْ ٱللَّهَ وَيُعَلِّمُكُمُ ٱللَّهُ وَٱللَّهُ بِكُلِّ شَيْءٍ عَلِيمٌ</a:t>
            </a:r>
          </a:p>
          <a:p>
            <a:pPr algn="r" rtl="1">
              <a:buNone/>
            </a:pPr>
            <a:r>
              <a:rPr lang="ar-SA" dirty="0" smtClean="0">
                <a:solidFill>
                  <a:schemeClr val="tx2">
                    <a:lumMod val="75000"/>
                  </a:schemeClr>
                </a:solidFill>
                <a:latin typeface="Times New Roman" pitchFamily="18" charset="0"/>
                <a:cs typeface="Times New Roman" pitchFamily="18" charset="0"/>
              </a:rPr>
              <a:t>سورة البقرة آية 282</a:t>
            </a:r>
          </a:p>
        </p:txBody>
      </p:sp>
      <p:sp>
        <p:nvSpPr>
          <p:cNvPr id="6" name="TextBox 5"/>
          <p:cNvSpPr txBox="1"/>
          <p:nvPr/>
        </p:nvSpPr>
        <p:spPr>
          <a:xfrm>
            <a:off x="457200" y="304800"/>
            <a:ext cx="7543800" cy="400110"/>
          </a:xfrm>
          <a:prstGeom prst="rect">
            <a:avLst/>
          </a:prstGeom>
          <a:noFill/>
        </p:spPr>
        <p:txBody>
          <a:bodyPr wrap="square" rtlCol="0">
            <a:spAutoFit/>
          </a:bodyPr>
          <a:lstStyle/>
          <a:p>
            <a:pPr algn="r" rtl="1"/>
            <a:r>
              <a:rPr lang="en-US" sz="2000" b="1" dirty="0" smtClean="0">
                <a:solidFill>
                  <a:schemeClr val="accent1">
                    <a:lumMod val="75000"/>
                  </a:schemeClr>
                </a:solidFill>
                <a:latin typeface="Times New Roman" pitchFamily="18" charset="0"/>
                <a:cs typeface="Times New Roman" pitchFamily="18" charset="0"/>
              </a:rPr>
              <a:t> </a:t>
            </a:r>
            <a:r>
              <a:rPr lang="ar-SA" sz="2000" b="1" dirty="0" smtClean="0">
                <a:solidFill>
                  <a:schemeClr val="accent1">
                    <a:lumMod val="75000"/>
                  </a:schemeClr>
                </a:solidFill>
                <a:latin typeface="Times New Roman" pitchFamily="18" charset="0"/>
                <a:cs typeface="Times New Roman" pitchFamily="18" charset="0"/>
              </a:rPr>
              <a:t>اخذت التشريعات الوضعية مبدأ حرية الاثبات في التعاملات التجارية من الشريعة الاسلامية </a:t>
            </a:r>
            <a:endParaRPr lang="en-US" sz="2000" b="1"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p:cNvGraphicFramePr>
          <p:nvPr/>
        </p:nvGraphicFramePr>
        <p:xfrm>
          <a:off x="0" y="2819400"/>
          <a:ext cx="92964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0" y="381000"/>
            <a:ext cx="8001000" cy="1877437"/>
          </a:xfrm>
          <a:prstGeom prst="rect">
            <a:avLst/>
          </a:prstGeom>
          <a:noFill/>
        </p:spPr>
        <p:txBody>
          <a:bodyPr wrap="square" rtlCol="0">
            <a:spAutoFit/>
          </a:bodyPr>
          <a:lstStyle/>
          <a:p>
            <a:pPr marL="742950" indent="-742950" algn="ctr" rtl="1">
              <a:buFont typeface="+mj-lt"/>
              <a:buAutoNum type="arabicPeriod" startAt="2"/>
            </a:pPr>
            <a:r>
              <a:rPr lang="ar-SA" sz="3600" b="1" dirty="0" smtClean="0">
                <a:solidFill>
                  <a:schemeClr val="tx2">
                    <a:lumMod val="50000"/>
                  </a:schemeClr>
                </a:solidFill>
                <a:latin typeface="Arial" pitchFamily="34" charset="0"/>
                <a:cs typeface="Arial" pitchFamily="34" charset="0"/>
              </a:rPr>
              <a:t>الأعمال التجارية بطريق المقاولة</a:t>
            </a:r>
          </a:p>
          <a:p>
            <a:pPr algn="r" rtl="1"/>
            <a:r>
              <a:rPr lang="ar-SA" sz="2000" b="1" dirty="0" smtClean="0">
                <a:solidFill>
                  <a:schemeClr val="accent1"/>
                </a:solidFill>
                <a:latin typeface="Arial" pitchFamily="34" charset="0"/>
                <a:cs typeface="Arial" pitchFamily="34" charset="0"/>
              </a:rPr>
              <a:t>يقصد بالمقاولة قيام شخص بنشاط تجاري في شكل مشروع منظم له مقومات مادية وبشرية بقصد تحقيق الربح </a:t>
            </a:r>
          </a:p>
          <a:p>
            <a:pPr algn="r" rtl="1">
              <a:buFont typeface="Arial" pitchFamily="34" charset="0"/>
              <a:buChar char="•"/>
            </a:pPr>
            <a:r>
              <a:rPr lang="ar-SA" sz="2000" b="1" dirty="0" smtClean="0">
                <a:solidFill>
                  <a:schemeClr val="accent1"/>
                </a:solidFill>
                <a:latin typeface="Arial" pitchFamily="34" charset="0"/>
                <a:cs typeface="Arial" pitchFamily="34" charset="0"/>
              </a:rPr>
              <a:t>تعتمد الأعمال التجارية بطريق المقاولة على النظرية الشخصية  بخلاف الأعمال التجارية المنفردة التي تعتمد على النظرية الموضوعية (عللي)</a:t>
            </a:r>
            <a:endParaRPr lang="en-US" sz="2000" b="1"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latin typeface="Times New Roman" pitchFamily="18" charset="0"/>
                <a:cs typeface="Times New Roman" pitchFamily="18" charset="0"/>
              </a:rPr>
              <a:t>مقاولة الصناعة</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9416"/>
            <a:ext cx="7239000" cy="3953184"/>
          </a:xfrm>
        </p:spPr>
        <p:txBody>
          <a:bodyPr>
            <a:normAutofit/>
          </a:bodyPr>
          <a:lstStyle/>
          <a:p>
            <a:pPr algn="r" rtl="1"/>
            <a:r>
              <a:rPr lang="ar-SA" sz="2000" dirty="0" smtClean="0">
                <a:latin typeface="Times New Roman" pitchFamily="18" charset="0"/>
                <a:cs typeface="Times New Roman" pitchFamily="18" charset="0"/>
              </a:rPr>
              <a:t>الصناعة هي تحويل المواد الأولية أو نصف المصنوعة الى سلع نصف مصنعة أو تامة الصنع لتشبع حاجات الانسان.وكل تعديل للأشياء يزيد من قيمتها (مثل اصلاح السيارات )</a:t>
            </a:r>
          </a:p>
          <a:p>
            <a:pPr algn="r" rtl="1"/>
            <a:r>
              <a:rPr lang="ar-SA" sz="2000" dirty="0" smtClean="0">
                <a:latin typeface="Times New Roman" pitchFamily="18" charset="0"/>
                <a:cs typeface="Times New Roman" pitchFamily="18" charset="0"/>
              </a:rPr>
              <a:t>تعد مقاولة الصناعة تجارية لتوفر شرط الشراء لأجل البيع بهدف تحقيق الربح ووجود عنصر المقاولة أو المشروع وعنصر المضاربة</a:t>
            </a:r>
          </a:p>
          <a:p>
            <a:pPr algn="r" rtl="1"/>
            <a:r>
              <a:rPr lang="ar-SA" sz="2000" dirty="0" smtClean="0">
                <a:solidFill>
                  <a:schemeClr val="tx2">
                    <a:lumMod val="75000"/>
                  </a:schemeClr>
                </a:solidFill>
                <a:latin typeface="Times New Roman" pitchFamily="18" charset="0"/>
                <a:cs typeface="Times New Roman" pitchFamily="18" charset="0"/>
              </a:rPr>
              <a:t>التمييز بين الصانع والحرفي: </a:t>
            </a:r>
            <a:r>
              <a:rPr lang="ar-SA" sz="2000" dirty="0" smtClean="0">
                <a:latin typeface="Times New Roman" pitchFamily="18" charset="0"/>
                <a:cs typeface="Times New Roman" pitchFamily="18" charset="0"/>
              </a:rPr>
              <a:t>الصانع هو الذي يضارب على عمل عماله ،اما اذا اقتصر الشخص على ممارسة الصناعة بنفسه أو مساعدة أفراد أسرته أو ببعض الآلآت التي يديرها بنفسه يسمى صانع يدوي أو حرفي مثل الحداد والنجار والميكانيكي والساعاتي والخياط هؤلاء لايعتبرون تجاراً ولايكتسب عملهم الصفة التجارية </a:t>
            </a:r>
          </a:p>
          <a:p>
            <a:pPr algn="r" rtl="1"/>
            <a:r>
              <a:rPr lang="ar-SA" sz="2000" dirty="0" smtClean="0">
                <a:latin typeface="Times New Roman" pitchFamily="18" charset="0"/>
                <a:cs typeface="Times New Roman" pitchFamily="18" charset="0"/>
              </a:rPr>
              <a:t>اذا قام الحرفي بشراء كميات كبيرة من المواد التي يصنعها ثم يعرضها للبيع فان عمله يكتسب الصفة التجارية</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10400" cy="685800"/>
          </a:xfrm>
        </p:spPr>
        <p:txBody>
          <a:bodyPr>
            <a:normAutofit/>
          </a:bodyPr>
          <a:lstStyle/>
          <a:p>
            <a:pPr algn="r" rtl="1"/>
            <a:r>
              <a:rPr lang="ar-SA" sz="3600" dirty="0" smtClean="0">
                <a:latin typeface="Times New Roman" pitchFamily="18" charset="0"/>
                <a:cs typeface="Times New Roman" pitchFamily="18" charset="0"/>
              </a:rPr>
              <a:t>مقاولة التوريد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838200" y="914400"/>
            <a:ext cx="7239000" cy="1752600"/>
          </a:xfrm>
        </p:spPr>
        <p:txBody>
          <a:bodyPr>
            <a:normAutofit lnSpcReduction="10000"/>
          </a:bodyPr>
          <a:lstStyle/>
          <a:p>
            <a:pPr algn="r" rtl="1"/>
            <a:r>
              <a:rPr lang="ar-SA" sz="1800" dirty="0" smtClean="0">
                <a:latin typeface="Times New Roman" pitchFamily="18" charset="0"/>
                <a:cs typeface="Times New Roman" pitchFamily="18" charset="0"/>
              </a:rPr>
              <a:t>التوريد هو عقد يتعهد بمقتضاه شخص بأن يورد ويقدم خدمات أو أشياء أو عمال لشخص آخر  بصفة دورية مستمرة لفترة زمنية مقابل اجر </a:t>
            </a:r>
          </a:p>
          <a:p>
            <a:pPr algn="r" rtl="1"/>
            <a:r>
              <a:rPr lang="ar-SA" sz="1800" dirty="0" smtClean="0">
                <a:latin typeface="Times New Roman" pitchFamily="18" charset="0"/>
                <a:cs typeface="Times New Roman" pitchFamily="18" charset="0"/>
              </a:rPr>
              <a:t>مثال : توريد الأغذية للمدارس والمستشفيات ،توريد الورق لدور الصحف ،توريد الكهرباء والغاز للمستهلكين، التعهد بنظافة المنشآت</a:t>
            </a:r>
          </a:p>
          <a:p>
            <a:pPr algn="r" rtl="1"/>
            <a:r>
              <a:rPr lang="ar-SA" sz="1800" dirty="0" smtClean="0">
                <a:latin typeface="Times New Roman" pitchFamily="18" charset="0"/>
                <a:cs typeface="Times New Roman" pitchFamily="18" charset="0"/>
              </a:rPr>
              <a:t>مقاولة التوريد الزراعي على نحو دوري منتظم تعتبر من الأعمال التجارية ، في حين ان عملية بيع المحصول الزراعي تعتبر من الاعمال المدنية </a:t>
            </a:r>
            <a:endParaRPr lang="en-US" sz="1800" dirty="0">
              <a:solidFill>
                <a:schemeClr val="tx2">
                  <a:lumMod val="50000"/>
                </a:schemeClr>
              </a:solidFill>
              <a:latin typeface="Times New Roman" pitchFamily="18" charset="0"/>
              <a:cs typeface="Times New Roman" pitchFamily="18" charset="0"/>
            </a:endParaRPr>
          </a:p>
        </p:txBody>
      </p:sp>
      <p:sp>
        <p:nvSpPr>
          <p:cNvPr id="4" name="Title 1"/>
          <p:cNvSpPr txBox="1">
            <a:spLocks/>
          </p:cNvSpPr>
          <p:nvPr/>
        </p:nvSpPr>
        <p:spPr>
          <a:xfrm>
            <a:off x="1066800" y="2438400"/>
            <a:ext cx="7086600" cy="685800"/>
          </a:xfrm>
          <a:prstGeom prst="rect">
            <a:avLst/>
          </a:prstGeom>
        </p:spPr>
        <p:txBody>
          <a:bodyPr vert="horz" lIns="45720" tIns="0" rIns="45720" bIns="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36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مقاولة الوكالة</a:t>
            </a:r>
            <a:r>
              <a:rPr kumimoji="0" lang="ar-SA" sz="36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بالعمولة </a:t>
            </a:r>
            <a:r>
              <a:rPr kumimoji="0" lang="ar-SA" sz="36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a:t>
            </a:r>
            <a:endParaRPr kumimoji="0" lang="en-US" sz="36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152400" y="3276600"/>
            <a:ext cx="8001000" cy="3352800"/>
          </a:xfrm>
          <a:prstGeom prst="rect">
            <a:avLst/>
          </a:prstGeom>
        </p:spPr>
        <p:txBody>
          <a:bodyPr vert="horz">
            <a:normAutofit lnSpcReduction="10000"/>
          </a:bodyPr>
          <a:lstStyle/>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الوكيل بالعمولة</a:t>
            </a:r>
            <a:r>
              <a:rPr kumimoji="0" lang="ar-SA"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هو الشخص الذي يقوم بعمل قانوني باسمه الخاص لحساب موكله (الأصيل ) مقابل اجر يسمى العمولة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الوكالة العادية الأصل فيها أن الوكيل يبرم التصرف المكلف به باسم ولحساب موكله فيظهر أمام الغير الذي يتعامل معه باعتباره نائبا وليس أصيلا فيوقع التصرف بهذه الصفة وتنصرف آثاره الى الموكل مباشرة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الوكيل بالعمولة يتعاقد باسمه الشخصي وليس باسم موكله وتنتقل الى ذمته كافة آثار التصرف </a:t>
            </a:r>
          </a:p>
          <a:p>
            <a:pPr marL="274320" indent="-274320" algn="r" rtl="1">
              <a:spcBef>
                <a:spcPts val="600"/>
              </a:spcBef>
              <a:buClr>
                <a:schemeClr val="tx2"/>
              </a:buClr>
              <a:buSzPct val="73000"/>
              <a:buFont typeface="Wingdings 2"/>
              <a:buChar char=""/>
              <a:defRPr/>
            </a:pPr>
            <a:r>
              <a:rPr lang="ar-SA" dirty="0" smtClean="0">
                <a:latin typeface="Times New Roman" pitchFamily="18" charset="0"/>
                <a:cs typeface="Times New Roman" pitchFamily="18" charset="0"/>
              </a:rPr>
              <a:t>تعاقد الوكيل باسمه الشخصي يعد وضعاً غريبا ً من أوضاع الوكالة أوجده العرف التجاري بسبب حاجة التجار له ولما يحققه من فوائد </a:t>
            </a:r>
            <a:endParaRPr lang="ar-SA" dirty="0" smtClean="0">
              <a:solidFill>
                <a:schemeClr val="tx2">
                  <a:lumMod val="75000"/>
                </a:schemeClr>
              </a:solidFill>
              <a:latin typeface="Times New Roman" pitchFamily="18" charset="0"/>
              <a:cs typeface="Times New Roman" pitchFamily="18" charset="0"/>
            </a:endParaRPr>
          </a:p>
          <a:p>
            <a:pPr marL="274320" indent="-274320" algn="r" rtl="1">
              <a:spcBef>
                <a:spcPts val="600"/>
              </a:spcBef>
              <a:buClr>
                <a:schemeClr val="tx2"/>
              </a:buClr>
              <a:buSzPct val="73000"/>
              <a:buFont typeface="Wingdings 2"/>
              <a:buChar char=""/>
              <a:defRPr/>
            </a:pPr>
            <a:r>
              <a:rPr lang="ar-SA" dirty="0" smtClean="0">
                <a:latin typeface="Times New Roman" pitchFamily="18" charset="0"/>
                <a:cs typeface="Times New Roman" pitchFamily="18" charset="0"/>
              </a:rPr>
              <a:t>الوكالة بالعمولة تعد تجارية دائما بصرف النظر عن طبيعة العملية التي يعقدها الوكيل لأنها تستمد الصفة التجارية من الوساطه في تداول الثروات ومن العمولة </a:t>
            </a:r>
          </a:p>
          <a:p>
            <a:pPr marL="274320" indent="-274320" algn="r" rtl="1">
              <a:spcBef>
                <a:spcPts val="600"/>
              </a:spcBef>
              <a:buClr>
                <a:schemeClr val="tx2"/>
              </a:buClr>
              <a:buSzPct val="73000"/>
              <a:buFont typeface="Wingdings 2"/>
              <a:buChar char=""/>
              <a:defRPr/>
            </a:pPr>
            <a:r>
              <a:rPr lang="ar-SA" dirty="0" smtClean="0">
                <a:latin typeface="Times New Roman" pitchFamily="18" charset="0"/>
                <a:cs typeface="Times New Roman" pitchFamily="18" charset="0"/>
              </a:rPr>
              <a:t>مثل وكلاء السيارات والماركات الأجنبية في المملكة</a:t>
            </a:r>
          </a:p>
          <a:p>
            <a:pPr marL="274320" indent="-274320" algn="r" rtl="1">
              <a:spcBef>
                <a:spcPts val="600"/>
              </a:spcBef>
              <a:buClr>
                <a:schemeClr val="tx2"/>
              </a:buClr>
              <a:buSzPct val="73000"/>
              <a:buFont typeface="Wingdings 2"/>
              <a:buChar char=""/>
              <a:defRPr/>
            </a:pPr>
            <a:r>
              <a:rPr lang="ar-SA" dirty="0" smtClean="0">
                <a:latin typeface="Times New Roman" pitchFamily="18" charset="0"/>
                <a:cs typeface="Times New Roman" pitchFamily="18" charset="0"/>
              </a:rPr>
              <a:t>خاضعة لنظام الوكالات التجارية في المملكة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endParaRPr lang="ar-SA" dirty="0" smtClean="0">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endParaRPr lang="ar-SA" dirty="0" smtClean="0">
              <a:solidFill>
                <a:schemeClr val="tx2">
                  <a:lumMod val="75000"/>
                </a:schemeClr>
              </a:solidFill>
              <a:latin typeface="Times New Roman" pitchFamily="18" charset="0"/>
              <a:cs typeface="Times New Roman" pitchFamily="18" charset="0"/>
            </a:endParaRPr>
          </a:p>
        </p:txBody>
      </p:sp>
      <p:sp>
        <p:nvSpPr>
          <p:cNvPr id="8" name="Rectangle 7"/>
          <p:cNvSpPr/>
          <p:nvPr/>
        </p:nvSpPr>
        <p:spPr>
          <a:xfrm>
            <a:off x="2514600" y="304800"/>
            <a:ext cx="2933816" cy="461665"/>
          </a:xfrm>
          <a:prstGeom prst="rect">
            <a:avLst/>
          </a:prstGeom>
        </p:spPr>
        <p:txBody>
          <a:bodyPr wrap="none">
            <a:spAutoFit/>
          </a:bodyPr>
          <a:lstStyle/>
          <a:p>
            <a:r>
              <a:rPr lang="en-US" sz="2400" dirty="0" smtClean="0">
                <a:solidFill>
                  <a:schemeClr val="accent1">
                    <a:lumMod val="75000"/>
                  </a:schemeClr>
                </a:solidFill>
              </a:rPr>
              <a:t> Contract of Supply </a:t>
            </a:r>
            <a:endParaRPr lang="en-US" sz="2400" dirty="0">
              <a:solidFill>
                <a:schemeClr val="accent1">
                  <a:lumMod val="75000"/>
                </a:schemeClr>
              </a:solidFill>
            </a:endParaRPr>
          </a:p>
        </p:txBody>
      </p:sp>
      <p:sp>
        <p:nvSpPr>
          <p:cNvPr id="9" name="Rectangle 8"/>
          <p:cNvSpPr/>
          <p:nvPr/>
        </p:nvSpPr>
        <p:spPr>
          <a:xfrm>
            <a:off x="1600200" y="2514600"/>
            <a:ext cx="3041858" cy="461665"/>
          </a:xfrm>
          <a:prstGeom prst="rect">
            <a:avLst/>
          </a:prstGeom>
        </p:spPr>
        <p:txBody>
          <a:bodyPr wrap="none">
            <a:spAutoFit/>
          </a:bodyPr>
          <a:lstStyle/>
          <a:p>
            <a:r>
              <a:rPr lang="en-US" sz="2400" dirty="0" smtClean="0">
                <a:solidFill>
                  <a:schemeClr val="accent1">
                    <a:lumMod val="75000"/>
                  </a:schemeClr>
                </a:solidFill>
              </a:rPr>
              <a:t> Commission Agency </a:t>
            </a:r>
            <a:endParaRPr lang="en-US"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10400" cy="685800"/>
          </a:xfrm>
        </p:spPr>
        <p:txBody>
          <a:bodyPr/>
          <a:lstStyle/>
          <a:p>
            <a:pPr algn="r" rtl="1"/>
            <a:r>
              <a:rPr lang="ar-SA" sz="3600" dirty="0" smtClean="0">
                <a:latin typeface="Times New Roman" pitchFamily="18" charset="0"/>
                <a:cs typeface="Times New Roman" pitchFamily="18" charset="0"/>
              </a:rPr>
              <a:t>مقاولة النقل</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7696200" cy="2438400"/>
          </a:xfrm>
        </p:spPr>
        <p:txBody>
          <a:bodyPr>
            <a:normAutofit/>
          </a:bodyPr>
          <a:lstStyle/>
          <a:p>
            <a:pPr algn="r" rtl="1"/>
            <a:r>
              <a:rPr lang="ar-SA" sz="1800" dirty="0" smtClean="0">
                <a:latin typeface="Times New Roman" pitchFamily="18" charset="0"/>
                <a:cs typeface="Times New Roman" pitchFamily="18" charset="0"/>
              </a:rPr>
              <a:t>عقد النقل هو :العقد الذي يتعهد بمقتضاه شخص يسمى أمين النقل بنقل أشياء أو أشخاص من مكان الى آخر في مقابل أجر متفق عليه </a:t>
            </a:r>
          </a:p>
          <a:p>
            <a:pPr algn="r" rtl="1"/>
            <a:r>
              <a:rPr lang="ar-SA" sz="1800" dirty="0" smtClean="0">
                <a:latin typeface="Times New Roman" pitchFamily="18" charset="0"/>
                <a:cs typeface="Times New Roman" pitchFamily="18" charset="0"/>
              </a:rPr>
              <a:t>للنقل وسائل متعددة : بري ، بحري ، جوي ، نهري. </a:t>
            </a:r>
          </a:p>
          <a:p>
            <a:pPr algn="r" rtl="1"/>
            <a:r>
              <a:rPr lang="ar-SA" sz="1800" dirty="0" smtClean="0">
                <a:latin typeface="Times New Roman" pitchFamily="18" charset="0"/>
                <a:cs typeface="Times New Roman" pitchFamily="18" charset="0"/>
              </a:rPr>
              <a:t>نص القانون على مقاولة النقل براً وبحراً ولم يذكر النقل الجوي لأنه لم يكن معروفاً وقت وضع القانون الفرنسي ، ولكن يقاس النقل الجوي على غيره من انواع النقل.</a:t>
            </a:r>
          </a:p>
          <a:p>
            <a:pPr algn="r" rtl="1"/>
            <a:r>
              <a:rPr lang="ar-SA" sz="1800" dirty="0" smtClean="0">
                <a:latin typeface="Times New Roman" pitchFamily="18" charset="0"/>
                <a:cs typeface="Times New Roman" pitchFamily="18" charset="0"/>
              </a:rPr>
              <a:t>مقاولة النقل تعتبر تجارية سواء ً كان الناقل فرد أو شركة ، شركة عامة أو خاصة (البريد السعودي، الخطوط السعودية ، شركات نقل الطالبات ، شركات الشحن </a:t>
            </a:r>
            <a:r>
              <a:rPr lang="en-US" sz="1800" dirty="0" smtClean="0">
                <a:latin typeface="Times New Roman" pitchFamily="18" charset="0"/>
                <a:cs typeface="Times New Roman" pitchFamily="18" charset="0"/>
              </a:rPr>
              <a:t>DHL </a:t>
            </a:r>
            <a:r>
              <a:rPr lang="ar-SA" sz="1800" dirty="0" smtClean="0">
                <a:latin typeface="Times New Roman" pitchFamily="18" charset="0"/>
                <a:cs typeface="Times New Roman" pitchFamily="18" charset="0"/>
              </a:rPr>
              <a:t> وفيديكس )</a:t>
            </a:r>
            <a:endParaRPr lang="en-US" sz="1800" dirty="0">
              <a:latin typeface="Times New Roman" pitchFamily="18" charset="0"/>
              <a:cs typeface="Times New Roman" pitchFamily="18" charset="0"/>
            </a:endParaRPr>
          </a:p>
        </p:txBody>
      </p:sp>
      <p:sp>
        <p:nvSpPr>
          <p:cNvPr id="4" name="Title 1"/>
          <p:cNvSpPr txBox="1">
            <a:spLocks/>
          </p:cNvSpPr>
          <p:nvPr/>
        </p:nvSpPr>
        <p:spPr>
          <a:xfrm>
            <a:off x="914400" y="3276600"/>
            <a:ext cx="7086600" cy="685800"/>
          </a:xfrm>
          <a:prstGeom prst="rect">
            <a:avLst/>
          </a:prstGeom>
        </p:spPr>
        <p:txBody>
          <a:bodyPr vert="horz" lIns="45720" tIns="0" rIns="45720" bIns="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36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مقاولة المحلات</a:t>
            </a:r>
            <a:r>
              <a:rPr kumimoji="0" lang="ar-SA" sz="36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ومكاتب الأعمال </a:t>
            </a:r>
            <a:r>
              <a:rPr kumimoji="0" lang="ar-SA" sz="36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a:t>
            </a:r>
            <a:endParaRPr kumimoji="0" lang="en-US" sz="36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0" y="4114800"/>
            <a:ext cx="8001000" cy="2438400"/>
          </a:xfrm>
          <a:prstGeom prst="rect">
            <a:avLst/>
          </a:prstGeom>
        </p:spPr>
        <p:txBody>
          <a:bodyPr vert="horz">
            <a:normAutofit lnSpcReduction="10000"/>
          </a:bodyPr>
          <a:lstStyle/>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يقصد بالمحلات</a:t>
            </a:r>
            <a:r>
              <a:rPr kumimoji="0" lang="ar-SA"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والمكاتب التجارية تلك التي تؤدي خدمات متنوعة للجمهور مقابل أجر معين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مثل : تحصيل الديون ، استخراج الرخص ، تخليص البضائع من الجمارك ، مكاتب السياحة ، وكالات الأنباء ، وكالات التامين ، مكاتب الاستقدام</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الأعمال التي تقوم بها هذه المحلات لاتعتبر تجارية بطبيعتها لأنها لاتتعلق بتداول الثروات وهي بمثابة بيع وتأجير للجهد والخبرة الشخصية ومع ذلك فالقانون يعتبرها تجارية بهدف حماية جمهور المتعاملين مع اصحاب هذه المحلات بإخضاعهم لقواعد القانون التجاري وخاصة مسك الدفاتر التجارية واشهار الافلاس اذا توقفوا عن أداء التزاماتهم </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lang="ar-SA" dirty="0" smtClean="0">
                <a:latin typeface="Times New Roman" pitchFamily="18" charset="0"/>
                <a:cs typeface="Times New Roman" pitchFamily="18" charset="0"/>
              </a:rPr>
              <a:t>هذه المكاتب لاتشمل المهن الحرة لأن العرف استقر على الاعتراف بمدنية هذه المهن</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endParaRPr lang="ar-SA" dirty="0" smtClean="0">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endParaRPr lang="ar-SA" dirty="0" smtClean="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10400" cy="685800"/>
          </a:xfrm>
        </p:spPr>
        <p:txBody>
          <a:bodyPr/>
          <a:lstStyle/>
          <a:p>
            <a:pPr algn="r" rtl="1"/>
            <a:r>
              <a:rPr lang="ar-SA" sz="3600" dirty="0" smtClean="0">
                <a:latin typeface="Times New Roman" pitchFamily="18" charset="0"/>
                <a:cs typeface="Times New Roman" pitchFamily="18" charset="0"/>
              </a:rPr>
              <a:t>مقاولة البيع بالمزاد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7696200" cy="1600200"/>
          </a:xfrm>
        </p:spPr>
        <p:txBody>
          <a:bodyPr>
            <a:normAutofit fontScale="92500" lnSpcReduction="20000"/>
          </a:bodyPr>
          <a:lstStyle/>
          <a:p>
            <a:pPr algn="r" rtl="1"/>
            <a:r>
              <a:rPr lang="ar-SA" sz="1800" dirty="0" smtClean="0">
                <a:latin typeface="Times New Roman" pitchFamily="18" charset="0"/>
                <a:cs typeface="Times New Roman" pitchFamily="18" charset="0"/>
              </a:rPr>
              <a:t>محلات البيع بالمزاد : هي المحلات التي تخصص لبيع المنقولات الجديدة أو المستعملة للجمهورعن طريق المزاد العلني ويتم البيع لمن يدفع أعلى ثمن . وتتقاضى هذه المحلات اجريكون عادة نسبة مئوية من ثمن المبيع </a:t>
            </a:r>
          </a:p>
          <a:p>
            <a:pPr algn="r" rtl="1"/>
            <a:r>
              <a:rPr lang="ar-SA" sz="1800" dirty="0" smtClean="0">
                <a:latin typeface="Times New Roman" pitchFamily="18" charset="0"/>
                <a:cs typeface="Times New Roman" pitchFamily="18" charset="0"/>
              </a:rPr>
              <a:t>تعتبر من الأعمال التجارية لأن القائم بها يساهم في تداول المنقولات للغير بهدف تحقيق الربح  </a:t>
            </a:r>
          </a:p>
          <a:p>
            <a:pPr algn="r" rtl="1"/>
            <a:r>
              <a:rPr lang="ar-SA" sz="1800" dirty="0" smtClean="0">
                <a:latin typeface="Times New Roman" pitchFamily="18" charset="0"/>
                <a:cs typeface="Times New Roman" pitchFamily="18" charset="0"/>
              </a:rPr>
              <a:t>اذا كانت البضاعة المعروضة في المزاد مملوكة لصاحب المزاد فلا تكون العملية تجارية الا اذا كان اشتراها بقصد نية البيع وتحقيق الربح (تحت بند الشراء لاجل البيع )</a:t>
            </a:r>
            <a:endParaRPr lang="en-US" sz="1800" dirty="0">
              <a:latin typeface="Times New Roman" pitchFamily="18" charset="0"/>
              <a:cs typeface="Times New Roman" pitchFamily="18" charset="0"/>
            </a:endParaRPr>
          </a:p>
        </p:txBody>
      </p:sp>
      <p:sp>
        <p:nvSpPr>
          <p:cNvPr id="4" name="Title 1"/>
          <p:cNvSpPr txBox="1">
            <a:spLocks/>
          </p:cNvSpPr>
          <p:nvPr/>
        </p:nvSpPr>
        <p:spPr>
          <a:xfrm>
            <a:off x="838200" y="2667000"/>
            <a:ext cx="7086600" cy="685800"/>
          </a:xfrm>
          <a:prstGeom prst="rect">
            <a:avLst/>
          </a:prstGeom>
        </p:spPr>
        <p:txBody>
          <a:bodyPr vert="horz" lIns="45720" tIns="0" rIns="45720" bIns="0" anchor="b" anchorCtr="0">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36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مقاولة </a:t>
            </a:r>
            <a:r>
              <a:rPr lang="ar-SA" sz="36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Times New Roman" pitchFamily="18" charset="0"/>
                <a:ea typeface="+mj-ea"/>
                <a:cs typeface="Times New Roman" pitchFamily="18" charset="0"/>
              </a:rPr>
              <a:t>إنشاء المباني </a:t>
            </a:r>
            <a:r>
              <a:rPr kumimoji="0" lang="ar-SA" sz="36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a:t>
            </a:r>
            <a:r>
              <a:rPr kumimoji="0" lang="ar-SA" sz="36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rPr>
              <a:t> </a:t>
            </a:r>
            <a:endParaRPr kumimoji="0" lang="en-US" sz="36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152400" y="3505200"/>
            <a:ext cx="7848600" cy="1143000"/>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يقصد بها الأعمال المتعلقة بإنشاء المباني والعقارات وترميمها</a:t>
            </a:r>
            <a:r>
              <a:rPr kumimoji="0" lang="ar-SA"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وانشاء الطرق والجسور ومد القنوات والسكك الحديدية </a:t>
            </a:r>
            <a:endParaRPr kumimoji="0" lang="ar-SA"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r>
              <a:rPr kumimoji="0" lang="ar-SA"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تعد تجارية اذا</a:t>
            </a:r>
            <a:r>
              <a:rPr kumimoji="0" lang="ar-SA"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تعهد</a:t>
            </a:r>
            <a:r>
              <a:rPr kumimoji="0" lang="ar-SA"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المقاول </a:t>
            </a:r>
            <a:r>
              <a:rPr kumimoji="0" lang="ar-SA"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بتوريد المؤن والأدوات اللازمة لأعمال البناء أو بتقديم العمال فقط (عللي)</a:t>
            </a:r>
          </a:p>
          <a:p>
            <a:pPr marL="274320" marR="0" lvl="0" indent="-274320" algn="r" defTabSz="914400" rtl="1" eaLnBrk="1" fontAlgn="auto" latinLnBrk="0" hangingPunct="1">
              <a:lnSpc>
                <a:spcPct val="100000"/>
              </a:lnSpc>
              <a:spcBef>
                <a:spcPts val="600"/>
              </a:spcBef>
              <a:spcAft>
                <a:spcPts val="0"/>
              </a:spcAft>
              <a:buClr>
                <a:schemeClr val="tx2"/>
              </a:buClr>
              <a:buSzPct val="73000"/>
              <a:buFont typeface="Wingdings 2"/>
              <a:buChar char=""/>
              <a:tabLst/>
              <a:defRPr/>
            </a:pPr>
            <a:endParaRPr lang="ar-SA" dirty="0" smtClean="0">
              <a:latin typeface="Times New Roman" pitchFamily="18" charset="0"/>
              <a:cs typeface="Times New Roman" pitchFamily="18" charset="0"/>
            </a:endParaRPr>
          </a:p>
          <a:p>
            <a:pPr marL="274320" marR="0" lvl="0" indent="-274320" algn="r" defTabSz="914400" rtl="1" eaLnBrk="1" fontAlgn="auto" latinLnBrk="0" hangingPunct="1">
              <a:lnSpc>
                <a:spcPct val="100000"/>
              </a:lnSpc>
              <a:spcBef>
                <a:spcPts val="600"/>
              </a:spcBef>
              <a:spcAft>
                <a:spcPts val="0"/>
              </a:spcAft>
              <a:buClr>
                <a:schemeClr val="tx2"/>
              </a:buClr>
              <a:buSzPct val="73000"/>
              <a:tabLst/>
              <a:defRPr/>
            </a:pPr>
            <a:endParaRPr lang="ar-SA" dirty="0" smtClean="0">
              <a:solidFill>
                <a:schemeClr val="tx2">
                  <a:lumMod val="75000"/>
                </a:schemeClr>
              </a:solidFill>
              <a:latin typeface="Times New Roman" pitchFamily="18" charset="0"/>
              <a:cs typeface="Times New Roman" pitchFamily="18" charset="0"/>
            </a:endParaRPr>
          </a:p>
        </p:txBody>
      </p:sp>
      <p:sp>
        <p:nvSpPr>
          <p:cNvPr id="11" name="Rectangle 10"/>
          <p:cNvSpPr/>
          <p:nvPr/>
        </p:nvSpPr>
        <p:spPr>
          <a:xfrm>
            <a:off x="0" y="2895600"/>
            <a:ext cx="5486400" cy="400110"/>
          </a:xfrm>
          <a:prstGeom prst="rect">
            <a:avLst/>
          </a:prstGeom>
        </p:spPr>
        <p:txBody>
          <a:bodyPr wrap="square">
            <a:spAutoFit/>
          </a:bodyPr>
          <a:lstStyle/>
          <a:p>
            <a:r>
              <a:rPr lang="en-US" sz="2000" dirty="0" smtClean="0">
                <a:solidFill>
                  <a:schemeClr val="tx2">
                    <a:lumMod val="60000"/>
                    <a:lumOff val="40000"/>
                  </a:schemeClr>
                </a:solidFill>
              </a:rPr>
              <a:t> </a:t>
            </a:r>
            <a:r>
              <a:rPr lang="ar-SA" sz="2000" dirty="0" smtClean="0">
                <a:solidFill>
                  <a:schemeClr val="tx2">
                    <a:lumMod val="60000"/>
                    <a:lumOff val="40000"/>
                  </a:schemeClr>
                </a:solidFill>
              </a:rPr>
              <a:t> </a:t>
            </a:r>
            <a:r>
              <a:rPr lang="en-US" sz="2000" dirty="0" smtClean="0">
                <a:solidFill>
                  <a:schemeClr val="tx2">
                    <a:lumMod val="60000"/>
                    <a:lumOff val="40000"/>
                  </a:schemeClr>
                </a:solidFill>
              </a:rPr>
              <a:t>construction of buildings </a:t>
            </a:r>
            <a:endParaRPr lang="en-US" sz="2000" dirty="0">
              <a:solidFill>
                <a:schemeClr val="tx2">
                  <a:lumMod val="60000"/>
                  <a:lumOff val="40000"/>
                </a:schemeClr>
              </a:solidFill>
            </a:endParaRPr>
          </a:p>
        </p:txBody>
      </p:sp>
      <p:sp>
        <p:nvSpPr>
          <p:cNvPr id="12" name="Rectangle 11"/>
          <p:cNvSpPr/>
          <p:nvPr/>
        </p:nvSpPr>
        <p:spPr>
          <a:xfrm>
            <a:off x="0" y="457200"/>
            <a:ext cx="5486400" cy="461665"/>
          </a:xfrm>
          <a:prstGeom prst="rect">
            <a:avLst/>
          </a:prstGeom>
        </p:spPr>
        <p:txBody>
          <a:bodyPr wrap="square">
            <a:spAutoFit/>
          </a:bodyPr>
          <a:lstStyle/>
          <a:p>
            <a:r>
              <a:rPr lang="en-US" sz="2400" dirty="0" smtClean="0">
                <a:solidFill>
                  <a:schemeClr val="tx2">
                    <a:lumMod val="60000"/>
                    <a:lumOff val="40000"/>
                  </a:schemeClr>
                </a:solidFill>
              </a:rPr>
              <a:t>  </a:t>
            </a:r>
            <a:r>
              <a:rPr lang="ar-SA" sz="2400" dirty="0" smtClean="0">
                <a:solidFill>
                  <a:schemeClr val="tx2">
                    <a:lumMod val="60000"/>
                    <a:lumOff val="40000"/>
                  </a:schemeClr>
                </a:solidFill>
              </a:rPr>
              <a:t> </a:t>
            </a:r>
            <a:r>
              <a:rPr lang="en-US" sz="2400" dirty="0" smtClean="0">
                <a:solidFill>
                  <a:schemeClr val="tx2">
                    <a:lumMod val="60000"/>
                    <a:lumOff val="40000"/>
                  </a:schemeClr>
                </a:solidFill>
              </a:rPr>
              <a:t> Auction</a:t>
            </a:r>
            <a:endParaRPr lang="en-US" sz="2400"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1430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الأعمال التجارية بالتبعية </a:t>
            </a:r>
            <a:r>
              <a:rPr lang="ar-SA"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7239000" cy="3724584"/>
          </a:xfrm>
        </p:spPr>
        <p:txBody>
          <a:bodyPr>
            <a:noAutofit/>
          </a:bodyPr>
          <a:lstStyle/>
          <a:p>
            <a:pPr algn="r" rtl="1"/>
            <a:r>
              <a:rPr lang="ar-SA" sz="2000" dirty="0" smtClean="0">
                <a:latin typeface="Times New Roman" pitchFamily="18" charset="0"/>
                <a:cs typeface="Times New Roman" pitchFamily="18" charset="0"/>
              </a:rPr>
              <a:t> هي أعمال مدنية بطبيعتها ولكنها تكتسب الصفة التجارية بسبب صدورها من تاجر لشؤون تتعلق بتجارته </a:t>
            </a:r>
          </a:p>
          <a:p>
            <a:pPr algn="r" rtl="1"/>
            <a:r>
              <a:rPr lang="ar-SA" sz="2000" dirty="0" smtClean="0">
                <a:latin typeface="Times New Roman" pitchFamily="18" charset="0"/>
                <a:cs typeface="Times New Roman" pitchFamily="18" charset="0"/>
              </a:rPr>
              <a:t>يعتبر أخذ القانون السعودي بها دليل على أنه لم يهمل النظرية الشخصية رغم اعتداده بالنظرية المادية. فالصفة التجارية تنتقل من العمل الى الشخص ، ثم من الشخص الى العمل </a:t>
            </a:r>
          </a:p>
          <a:p>
            <a:pPr algn="r" rtl="1"/>
            <a:r>
              <a:rPr lang="ar-SA" sz="2000" dirty="0" smtClean="0">
                <a:latin typeface="Times New Roman" pitchFamily="18" charset="0"/>
                <a:cs typeface="Times New Roman" pitchFamily="18" charset="0"/>
              </a:rPr>
              <a:t>مثال : شراء التاجر اثاث لمتجره ، أو شراء سيارات لنقل بضائعه ، أو تعاقده مع شركات لتوريد الكهرباء والماء لمحله يكون بقصد الاستهلاك وليس بقصد اعادة البيع ومع ذلك تكتسب هذه الاعمال الصفة التجارية بالرغم من أنها اعمال مدنية لأن من قام بها تاجر بمناسبة قيامه بأعمال تجارته </a:t>
            </a:r>
          </a:p>
          <a:p>
            <a:pPr algn="r" rtl="1"/>
            <a:r>
              <a:rPr lang="x-none" sz="2000" smtClean="0">
                <a:latin typeface="Times New Roman" pitchFamily="18" charset="0"/>
                <a:cs typeface="Times New Roman" pitchFamily="18" charset="0"/>
              </a:rPr>
              <a:t>ويقابل</a:t>
            </a:r>
            <a:r>
              <a:rPr lang="ar-SA" sz="2000" dirty="0" smtClean="0">
                <a:latin typeface="Times New Roman" pitchFamily="18" charset="0"/>
                <a:cs typeface="Times New Roman" pitchFamily="18" charset="0"/>
              </a:rPr>
              <a:t> </a:t>
            </a:r>
            <a:r>
              <a:rPr lang="x-none" sz="2000" smtClean="0">
                <a:latin typeface="Times New Roman" pitchFamily="18" charset="0"/>
                <a:cs typeface="Times New Roman" pitchFamily="18" charset="0"/>
              </a:rPr>
              <a:t>الأعمال التجارية بالتبعية </a:t>
            </a:r>
            <a:r>
              <a:rPr lang="ar-SA" sz="2000" dirty="0" smtClean="0">
                <a:latin typeface="Times New Roman" pitchFamily="18" charset="0"/>
                <a:cs typeface="Times New Roman" pitchFamily="18" charset="0"/>
              </a:rPr>
              <a:t>،</a:t>
            </a:r>
            <a:r>
              <a:rPr lang="x-none" sz="2000" smtClean="0">
                <a:latin typeface="Times New Roman" pitchFamily="18" charset="0"/>
                <a:cs typeface="Times New Roman" pitchFamily="18" charset="0"/>
              </a:rPr>
              <a:t>الأعمال المدنية بالتبعية حيث تفقد أصلها التجاري وتصبح مدنية </a:t>
            </a:r>
            <a:r>
              <a:rPr lang="ar-SA" sz="2000" dirty="0" smtClean="0">
                <a:latin typeface="Times New Roman" pitchFamily="18" charset="0"/>
                <a:cs typeface="Times New Roman" pitchFamily="18" charset="0"/>
              </a:rPr>
              <a:t>لقيام غير التاجر (المدني) بها</a:t>
            </a:r>
          </a:p>
          <a:p>
            <a:pPr algn="r" rtl="1"/>
            <a:r>
              <a:rPr lang="x-none" sz="2000" smtClean="0">
                <a:latin typeface="Times New Roman" pitchFamily="18" charset="0"/>
                <a:cs typeface="Times New Roman" pitchFamily="18" charset="0"/>
              </a:rPr>
              <a:t> مثل قيام الطبيب ببيع بعض الأدوات الطبية , وشراء صاحب المدرسة للأغذية</a:t>
            </a:r>
            <a:r>
              <a:rPr lang="ar-SA" sz="2000" dirty="0" smtClean="0">
                <a:latin typeface="Times New Roman" pitchFamily="18" charset="0"/>
                <a:cs typeface="Times New Roman" pitchFamily="18" charset="0"/>
              </a:rPr>
              <a:t> والكتب</a:t>
            </a:r>
            <a:r>
              <a:rPr lang="x-none" sz="2000" smtClean="0">
                <a:latin typeface="Times New Roman" pitchFamily="18" charset="0"/>
                <a:cs typeface="Times New Roman" pitchFamily="18" charset="0"/>
              </a:rPr>
              <a:t> وبيعها ل</a:t>
            </a:r>
            <a:r>
              <a:rPr lang="ar-SA" sz="2000" dirty="0" smtClean="0">
                <a:latin typeface="Times New Roman" pitchFamily="18" charset="0"/>
                <a:cs typeface="Times New Roman" pitchFamily="18" charset="0"/>
              </a:rPr>
              <a:t>لطلاب</a:t>
            </a:r>
            <a:r>
              <a:rPr lang="x-none" sz="200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وشراء المزراع لأكياس ليعبيء فيها محصوله .ف</a:t>
            </a:r>
            <a:r>
              <a:rPr lang="x-none" sz="2000" smtClean="0">
                <a:latin typeface="Times New Roman" pitchFamily="18" charset="0"/>
                <a:cs typeface="Times New Roman" pitchFamily="18" charset="0"/>
              </a:rPr>
              <a:t>الشراء لأجل البيع عمل تجاري بطبيعته ولكن لأن القائم به</a:t>
            </a:r>
            <a:r>
              <a:rPr lang="ar-SA" sz="2000" dirty="0" smtClean="0">
                <a:latin typeface="Times New Roman" pitchFamily="18" charset="0"/>
                <a:cs typeface="Times New Roman" pitchFamily="18" charset="0"/>
              </a:rPr>
              <a:t> </a:t>
            </a:r>
            <a:r>
              <a:rPr lang="x-none" sz="2000" smtClean="0">
                <a:latin typeface="Times New Roman" pitchFamily="18" charset="0"/>
                <a:cs typeface="Times New Roman" pitchFamily="18" charset="0"/>
              </a:rPr>
              <a:t>مدني </a:t>
            </a:r>
            <a:r>
              <a:rPr lang="ar-SA" sz="2000" dirty="0" smtClean="0">
                <a:latin typeface="Times New Roman" pitchFamily="18" charset="0"/>
                <a:cs typeface="Times New Roman" pitchFamily="18" charset="0"/>
              </a:rPr>
              <a:t>وتابع لمهنة مدنية أصيلة كالطب والزراعة والتعليم </a:t>
            </a:r>
            <a:r>
              <a:rPr lang="x-none" sz="2000" smtClean="0">
                <a:latin typeface="Times New Roman" pitchFamily="18" charset="0"/>
                <a:cs typeface="Times New Roman" pitchFamily="18" charset="0"/>
              </a:rPr>
              <a:t>فيصبح عملاً مدنياً بالتبعية .</a:t>
            </a:r>
            <a:endParaRPr lang="en-US" sz="2000" dirty="0" smtClean="0">
              <a:latin typeface="Times New Roman" pitchFamily="18" charset="0"/>
              <a:cs typeface="Times New Roman" pitchFamily="18" charset="0"/>
            </a:endParaRPr>
          </a:p>
          <a:p>
            <a:pPr algn="r" rtl="1">
              <a:buNone/>
            </a:pPr>
            <a:endParaRPr lang="ar-SA" sz="2000" dirty="0" smtClean="0">
              <a:latin typeface="Times New Roman" pitchFamily="18" charset="0"/>
              <a:cs typeface="Times New Roman" pitchFamily="18" charset="0"/>
            </a:endParaRPr>
          </a:p>
          <a:p>
            <a:pPr algn="r" rtl="1"/>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1143000"/>
          </a:xfrm>
        </p:spPr>
        <p:txBody>
          <a:bodyPr>
            <a:normAutofit/>
          </a:bodyPr>
          <a:lstStyle/>
          <a:p>
            <a:pPr algn="ctr"/>
            <a:r>
              <a:rPr lang="ar-SA" sz="3200" dirty="0" smtClean="0">
                <a:solidFill>
                  <a:schemeClr val="tx2">
                    <a:lumMod val="50000"/>
                  </a:schemeClr>
                </a:solidFill>
                <a:latin typeface="Times New Roman" pitchFamily="18" charset="0"/>
                <a:cs typeface="Times New Roman" pitchFamily="18" charset="0"/>
              </a:rPr>
              <a:t>تطبيقات نظرية التبعية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7620000" cy="6019800"/>
          </a:xfrm>
        </p:spPr>
        <p:txBody>
          <a:bodyPr>
            <a:noAutofit/>
          </a:bodyPr>
          <a:lstStyle/>
          <a:p>
            <a:pPr algn="r" rtl="1"/>
            <a:r>
              <a:rPr lang="ar-SA" sz="1800" dirty="0" smtClean="0">
                <a:latin typeface="Times New Roman" pitchFamily="18" charset="0"/>
                <a:cs typeface="Times New Roman" pitchFamily="18" charset="0"/>
              </a:rPr>
              <a:t> يطبق القضاء نظرية التبعية على جميع التزامات التاجر</a:t>
            </a:r>
            <a:r>
              <a:rPr lang="ar-SA" sz="1800" i="1" dirty="0" smtClean="0">
                <a:latin typeface="Times New Roman" pitchFamily="18" charset="0"/>
                <a:cs typeface="Times New Roman" pitchFamily="18" charset="0"/>
              </a:rPr>
              <a:t> التعاقدية </a:t>
            </a:r>
            <a:r>
              <a:rPr lang="ar-SA" sz="1800" dirty="0" smtClean="0">
                <a:latin typeface="Times New Roman" pitchFamily="18" charset="0"/>
                <a:cs typeface="Times New Roman" pitchFamily="18" charset="0"/>
              </a:rPr>
              <a:t>و  </a:t>
            </a:r>
            <a:r>
              <a:rPr lang="ar-SA" sz="1800" i="1" dirty="0" smtClean="0">
                <a:latin typeface="Times New Roman" pitchFamily="18" charset="0"/>
                <a:cs typeface="Times New Roman" pitchFamily="18" charset="0"/>
              </a:rPr>
              <a:t>غير التعاقدية </a:t>
            </a:r>
          </a:p>
          <a:p>
            <a:pPr algn="r" rtl="1">
              <a:buNone/>
            </a:pPr>
            <a:r>
              <a:rPr lang="ar-SA" sz="1800" i="1" u="sng" dirty="0" smtClean="0">
                <a:solidFill>
                  <a:schemeClr val="accent1">
                    <a:lumMod val="75000"/>
                  </a:schemeClr>
                </a:solidFill>
                <a:latin typeface="Times New Roman" pitchFamily="18" charset="0"/>
                <a:cs typeface="Times New Roman" pitchFamily="18" charset="0"/>
              </a:rPr>
              <a:t>الالتزامات التعاقدية:</a:t>
            </a:r>
          </a:p>
          <a:p>
            <a:pPr algn="r" rtl="1"/>
            <a:r>
              <a:rPr lang="ar-SA" sz="1800" dirty="0" smtClean="0">
                <a:latin typeface="Times New Roman" pitchFamily="18" charset="0"/>
                <a:cs typeface="Times New Roman" pitchFamily="18" charset="0"/>
              </a:rPr>
              <a:t>مثل عقود الاعلان عن البضائع في الصحف ، عقود العمل مع العمال ، عقود توريد الماء والكهرباء والهاتف للمتجر </a:t>
            </a:r>
          </a:p>
          <a:p>
            <a:pPr marL="342900" indent="-342900" algn="r" rtl="1">
              <a:buNone/>
            </a:pPr>
            <a:r>
              <a:rPr lang="ar-SA" sz="1800" b="1" dirty="0" smtClean="0">
                <a:solidFill>
                  <a:schemeClr val="tx2">
                    <a:lumMod val="75000"/>
                  </a:schemeClr>
                </a:solidFill>
                <a:latin typeface="Times New Roman" pitchFamily="18" charset="0"/>
                <a:cs typeface="Times New Roman" pitchFamily="18" charset="0"/>
              </a:rPr>
              <a:t>العقود </a:t>
            </a:r>
            <a:r>
              <a:rPr lang="ar-SA" sz="1800" b="1" dirty="0" smtClean="0">
                <a:solidFill>
                  <a:schemeClr val="tx2">
                    <a:lumMod val="75000"/>
                  </a:schemeClr>
                </a:solidFill>
                <a:latin typeface="Times New Roman" pitchFamily="18" charset="0"/>
                <a:cs typeface="Times New Roman" pitchFamily="18" charset="0"/>
              </a:rPr>
              <a:t>المتعلقة بالعقارات: </a:t>
            </a:r>
          </a:p>
          <a:p>
            <a:pPr marL="342900" indent="-342900" algn="r" rtl="1"/>
            <a:r>
              <a:rPr lang="ar-SA" sz="1800" dirty="0" smtClean="0">
                <a:solidFill>
                  <a:srgbClr val="FF0000"/>
                </a:solidFill>
                <a:latin typeface="Times New Roman" pitchFamily="18" charset="0"/>
                <a:cs typeface="Times New Roman" pitchFamily="18" charset="0"/>
              </a:rPr>
              <a:t>العمليات العقارية في القانون السعودي تعتبر مدنية وخارج نطاق القانون التجاري ، والعقود التي يبرمها التاجر لحاجات تجارته المتعلقة بعقارات تظل محتفظة بصفتها المدنية ولاتعتبر أعمال تجارية بالتبعية وهذا يعتبر استثناء من نظرية الأعمال التجارية بالتبعية في مجال العقود</a:t>
            </a:r>
          </a:p>
          <a:p>
            <a:pPr marL="342900" indent="-342900" algn="r" rtl="1"/>
            <a:r>
              <a:rPr lang="ar-SA" sz="1800" dirty="0" smtClean="0">
                <a:latin typeface="Times New Roman" pitchFamily="18" charset="0"/>
                <a:cs typeface="Times New Roman" pitchFamily="18" charset="0"/>
              </a:rPr>
              <a:t>لكن الفقه والقضاء الحديث يفرق بين العقود المنصبة على ملكية العقار كالشراء والبناء فهي تظل مدنية ، والعقود الأخرى التي لاترتب الا التزامات يكون العقار موضوع لها مثل الاستئجار والتأمين ضد الحريق تعتبر أعمال تجارية بالتبعية </a:t>
            </a:r>
          </a:p>
          <a:p>
            <a:pPr algn="r" rtl="1">
              <a:buNone/>
            </a:pPr>
            <a:r>
              <a:rPr lang="ar-SA" sz="1800" i="1" u="sng" dirty="0" smtClean="0">
                <a:solidFill>
                  <a:schemeClr val="accent1">
                    <a:lumMod val="75000"/>
                  </a:schemeClr>
                </a:solidFill>
                <a:latin typeface="Times New Roman" pitchFamily="18" charset="0"/>
                <a:cs typeface="Times New Roman" pitchFamily="18" charset="0"/>
              </a:rPr>
              <a:t>الالتزامات غير التعاقدية : </a:t>
            </a:r>
          </a:p>
          <a:p>
            <a:pPr algn="r" rtl="1"/>
            <a:r>
              <a:rPr lang="ar-SA" sz="1800" dirty="0" smtClean="0">
                <a:latin typeface="Times New Roman" pitchFamily="18" charset="0"/>
                <a:cs typeface="Times New Roman" pitchFamily="18" charset="0"/>
              </a:rPr>
              <a:t> </a:t>
            </a:r>
            <a:r>
              <a:rPr lang="ar-SA" sz="1800" dirty="0" smtClean="0">
                <a:solidFill>
                  <a:srgbClr val="FF0000"/>
                </a:solidFill>
                <a:latin typeface="Times New Roman" pitchFamily="18" charset="0"/>
                <a:cs typeface="Times New Roman" pitchFamily="18" charset="0"/>
              </a:rPr>
              <a:t>لايقتصر القضاء على تطبيق نظرية التبعية على العقود التي يبرمها التاجر وانما يطبق النظرية ايضا ً على التزامات التاجر غير التعاقدية ويعتبرها </a:t>
            </a:r>
            <a:r>
              <a:rPr lang="ar-SA" sz="1800" b="1" dirty="0" smtClean="0">
                <a:solidFill>
                  <a:srgbClr val="FF0000"/>
                </a:solidFill>
                <a:latin typeface="Times New Roman" pitchFamily="18" charset="0"/>
                <a:cs typeface="Times New Roman" pitchFamily="18" charset="0"/>
              </a:rPr>
              <a:t>اعمالا تجارية بالتبعية </a:t>
            </a:r>
          </a:p>
          <a:p>
            <a:pPr algn="r" rtl="1"/>
            <a:r>
              <a:rPr lang="ar-SA" sz="1800" dirty="0" smtClean="0">
                <a:solidFill>
                  <a:srgbClr val="FF0000"/>
                </a:solidFill>
                <a:latin typeface="Times New Roman" pitchFamily="18" charset="0"/>
                <a:cs typeface="Times New Roman" pitchFamily="18" charset="0"/>
              </a:rPr>
              <a:t> مثل : التزام التاجر بالتعويض عن الأخطاء الواقعه بمناسبة تجارته و الحوادث التي تقع من عماله أو من أشيائه كالسيارات والآلات</a:t>
            </a:r>
            <a:r>
              <a:rPr lang="en-US" sz="1800" dirty="0" smtClean="0">
                <a:solidFill>
                  <a:srgbClr val="FF0000"/>
                </a:solidFill>
                <a:latin typeface="Times New Roman" pitchFamily="18" charset="0"/>
                <a:cs typeface="Times New Roman" pitchFamily="18" charset="0"/>
              </a:rPr>
              <a:t>.</a:t>
            </a:r>
            <a:r>
              <a:rPr lang="ar-SA" sz="1800" dirty="0" smtClean="0">
                <a:solidFill>
                  <a:srgbClr val="FF0000"/>
                </a:solidFill>
                <a:latin typeface="Times New Roman" pitchFamily="18" charset="0"/>
                <a:cs typeface="Times New Roman" pitchFamily="18" charset="0"/>
              </a:rPr>
              <a:t> والتعويض عن أعمال المنافسة غير المشروعة كتقليد علامة تجارية للغير أو سرقة اسم تجاري لمنشاة أخرى </a:t>
            </a:r>
          </a:p>
          <a:p>
            <a:pPr marL="342900" indent="-342900" algn="r" rtl="1">
              <a:buNone/>
            </a:pPr>
            <a:endParaRPr lang="ar-SA" sz="1800" b="1" dirty="0" smtClean="0">
              <a:solidFill>
                <a:schemeClr val="tx2">
                  <a:lumMod val="75000"/>
                </a:schemeClr>
              </a:solidFill>
              <a:latin typeface="Times New Roman" pitchFamily="18" charset="0"/>
              <a:cs typeface="Times New Roman" pitchFamily="18" charset="0"/>
            </a:endParaRPr>
          </a:p>
          <a:p>
            <a:pPr marL="342900" indent="-342900" algn="r" rtl="1">
              <a:buNone/>
            </a:pPr>
            <a:endParaRPr lang="en-US" sz="1800" dirty="0" smtClean="0">
              <a:latin typeface="Times New Roman" pitchFamily="18" charset="0"/>
              <a:cs typeface="Times New Roman" pitchFamily="18" charset="0"/>
            </a:endParaRPr>
          </a:p>
          <a:p>
            <a:pPr algn="r" rtl="1">
              <a:buNone/>
            </a:pPr>
            <a:r>
              <a:rPr lang="ar-SA"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r" rtl="1">
              <a:buNone/>
            </a:pPr>
            <a:endParaRPr lang="ar-SA" sz="1800" dirty="0" smtClean="0">
              <a:latin typeface="Times New Roman" pitchFamily="18" charset="0"/>
              <a:cs typeface="Times New Roman" pitchFamily="18" charset="0"/>
            </a:endParaRPr>
          </a:p>
          <a:p>
            <a:pPr algn="r" rtl="1"/>
            <a:endParaRPr lang="ar-SA"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04800"/>
            <a:ext cx="7239000" cy="457200"/>
          </a:xfrm>
        </p:spPr>
        <p:txBody>
          <a:bodyPr>
            <a:normAutofit fontScale="90000"/>
          </a:bodyPr>
          <a:lstStyle/>
          <a:p>
            <a:pPr algn="ctr"/>
            <a:r>
              <a:rPr lang="ar-SA" sz="3200" dirty="0" smtClean="0">
                <a:solidFill>
                  <a:schemeClr val="tx2">
                    <a:lumMod val="50000"/>
                  </a:schemeClr>
                </a:solidFill>
                <a:latin typeface="Times New Roman" pitchFamily="18" charset="0"/>
                <a:cs typeface="Times New Roman" pitchFamily="18" charset="0"/>
              </a:rPr>
              <a:t>الأعمال المختلطة </a:t>
            </a:r>
            <a:endParaRPr lang="en-US" sz="3200" dirty="0">
              <a:latin typeface="Times New Roman" pitchFamily="18" charset="0"/>
              <a:cs typeface="Times New Roman" pitchFamily="18" charset="0"/>
            </a:endParaRPr>
          </a:p>
        </p:txBody>
      </p:sp>
      <p:sp>
        <p:nvSpPr>
          <p:cNvPr id="5" name="Content Placeholder 2"/>
          <p:cNvSpPr>
            <a:spLocks noGrp="1"/>
          </p:cNvSpPr>
          <p:nvPr>
            <p:ph idx="1"/>
          </p:nvPr>
        </p:nvSpPr>
        <p:spPr>
          <a:xfrm>
            <a:off x="152400" y="762000"/>
            <a:ext cx="7848600" cy="4038600"/>
          </a:xfrm>
        </p:spPr>
        <p:txBody>
          <a:bodyPr>
            <a:noAutofit/>
          </a:bodyPr>
          <a:lstStyle/>
          <a:p>
            <a:pPr algn="r" rtl="1"/>
            <a:endParaRPr lang="ar-SA" sz="1800" dirty="0" smtClean="0">
              <a:latin typeface="Times New Roman" pitchFamily="18" charset="0"/>
              <a:cs typeface="Times New Roman" pitchFamily="18" charset="0"/>
            </a:endParaRPr>
          </a:p>
          <a:p>
            <a:pPr algn="r" rtl="1"/>
            <a:r>
              <a:rPr lang="x-none" sz="1800" smtClean="0">
                <a:latin typeface="Times New Roman" pitchFamily="18" charset="0"/>
                <a:cs typeface="Times New Roman" pitchFamily="18" charset="0"/>
              </a:rPr>
              <a:t>يقع العمل القانوني عادة بين </a:t>
            </a:r>
            <a:r>
              <a:rPr lang="ar-SA" sz="1800" dirty="0" smtClean="0">
                <a:latin typeface="Times New Roman" pitchFamily="18" charset="0"/>
                <a:cs typeface="Times New Roman" pitchFamily="18" charset="0"/>
              </a:rPr>
              <a:t>طرفين</a:t>
            </a:r>
            <a:r>
              <a:rPr lang="x-none" sz="1800" smtClean="0">
                <a:latin typeface="Times New Roman" pitchFamily="18" charset="0"/>
                <a:cs typeface="Times New Roman" pitchFamily="18" charset="0"/>
              </a:rPr>
              <a:t> </a:t>
            </a:r>
            <a:r>
              <a:rPr lang="ar-SA" sz="1800" dirty="0" smtClean="0">
                <a:latin typeface="Times New Roman" pitchFamily="18" charset="0"/>
                <a:cs typeface="Times New Roman" pitchFamily="18" charset="0"/>
              </a:rPr>
              <a:t>وقد يكون</a:t>
            </a:r>
            <a:r>
              <a:rPr lang="x-none" sz="1800" smtClean="0">
                <a:latin typeface="Times New Roman" pitchFamily="18" charset="0"/>
                <a:cs typeface="Times New Roman" pitchFamily="18" charset="0"/>
              </a:rPr>
              <a:t> تجارياً بالنسبة إلى كل منهما </a:t>
            </a:r>
            <a:r>
              <a:rPr lang="ar-SA" sz="1800" dirty="0" smtClean="0">
                <a:latin typeface="Times New Roman" pitchFamily="18" charset="0"/>
                <a:cs typeface="Times New Roman" pitchFamily="18" charset="0"/>
              </a:rPr>
              <a:t>(</a:t>
            </a:r>
            <a:r>
              <a:rPr lang="x-none" sz="1800" smtClean="0">
                <a:latin typeface="Times New Roman" pitchFamily="18" charset="0"/>
                <a:cs typeface="Times New Roman" pitchFamily="18" charset="0"/>
              </a:rPr>
              <a:t>مثل بيع تاجر الجمله بضاعته لتاجر التجزئه</a:t>
            </a:r>
            <a:r>
              <a:rPr lang="ar-SA"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lgn="r" rtl="1"/>
            <a:r>
              <a:rPr lang="ar-SA" sz="1800" dirty="0" smtClean="0">
                <a:latin typeface="Times New Roman" pitchFamily="18" charset="0"/>
                <a:cs typeface="Times New Roman" pitchFamily="18" charset="0"/>
              </a:rPr>
              <a:t>او يكون </a:t>
            </a:r>
            <a:r>
              <a:rPr lang="x-none" sz="1800" smtClean="0">
                <a:latin typeface="Times New Roman" pitchFamily="18" charset="0"/>
                <a:cs typeface="Times New Roman" pitchFamily="18" charset="0"/>
              </a:rPr>
              <a:t>العمل القانوني مدنياً بالنسبة للطرفين </a:t>
            </a:r>
            <a:r>
              <a:rPr lang="ar-SA" sz="1800" dirty="0" smtClean="0">
                <a:latin typeface="Times New Roman" pitchFamily="18" charset="0"/>
                <a:cs typeface="Times New Roman" pitchFamily="18" charset="0"/>
              </a:rPr>
              <a:t>(</a:t>
            </a:r>
            <a:r>
              <a:rPr lang="x-none" sz="1800" smtClean="0">
                <a:latin typeface="Times New Roman" pitchFamily="18" charset="0"/>
                <a:cs typeface="Times New Roman" pitchFamily="18" charset="0"/>
              </a:rPr>
              <a:t>مثل قيام أحد الاشخاص ب</a:t>
            </a:r>
            <a:r>
              <a:rPr lang="ar-SA" sz="1800" dirty="0" smtClean="0">
                <a:latin typeface="Times New Roman" pitchFamily="18" charset="0"/>
                <a:cs typeface="Times New Roman" pitchFamily="18" charset="0"/>
              </a:rPr>
              <a:t>شراء منزل من شخص آخر ليسكنه ) </a:t>
            </a:r>
            <a:r>
              <a:rPr lang="ar-SA" sz="1800" dirty="0" smtClean="0">
                <a:solidFill>
                  <a:schemeClr val="accent1">
                    <a:lumMod val="75000"/>
                  </a:schemeClr>
                </a:solidFill>
                <a:latin typeface="Times New Roman" pitchFamily="18" charset="0"/>
                <a:cs typeface="Times New Roman" pitchFamily="18" charset="0"/>
              </a:rPr>
              <a:t>لماذا لايكون تجاري للبائع؟ </a:t>
            </a:r>
            <a:endParaRPr lang="en-US" sz="1800" dirty="0" smtClean="0">
              <a:solidFill>
                <a:schemeClr val="accent1">
                  <a:lumMod val="75000"/>
                </a:schemeClr>
              </a:solidFill>
              <a:latin typeface="Times New Roman" pitchFamily="18" charset="0"/>
              <a:cs typeface="Times New Roman" pitchFamily="18" charset="0"/>
            </a:endParaRPr>
          </a:p>
          <a:p>
            <a:pPr algn="r" rtl="1"/>
            <a:r>
              <a:rPr lang="ar-SA" sz="1800" dirty="0" smtClean="0">
                <a:latin typeface="Times New Roman" pitchFamily="18" charset="0"/>
                <a:cs typeface="Times New Roman" pitchFamily="18" charset="0"/>
              </a:rPr>
              <a:t>وقد </a:t>
            </a:r>
            <a:r>
              <a:rPr lang="x-none" sz="1800" smtClean="0">
                <a:latin typeface="Times New Roman" pitchFamily="18" charset="0"/>
                <a:cs typeface="Times New Roman" pitchFamily="18" charset="0"/>
              </a:rPr>
              <a:t>يكون العمل القانوني </a:t>
            </a:r>
            <a:r>
              <a:rPr lang="ar-SA" sz="1800" u="sng" dirty="0" smtClean="0">
                <a:latin typeface="Times New Roman" pitchFamily="18" charset="0"/>
                <a:cs typeface="Times New Roman" pitchFamily="18" charset="0"/>
              </a:rPr>
              <a:t>مختلطاً أي </a:t>
            </a:r>
            <a:r>
              <a:rPr lang="x-none" sz="1800" u="sng" smtClean="0">
                <a:latin typeface="Times New Roman" pitchFamily="18" charset="0"/>
                <a:cs typeface="Times New Roman" pitchFamily="18" charset="0"/>
              </a:rPr>
              <a:t>تجارياً بالنسبة إلى أحد الطرفين ومدنياً إلى الطرف الآخر</a:t>
            </a:r>
            <a:r>
              <a:rPr lang="x-none" sz="1800" smtClean="0">
                <a:latin typeface="Times New Roman" pitchFamily="18" charset="0"/>
                <a:cs typeface="Times New Roman" pitchFamily="18" charset="0"/>
              </a:rPr>
              <a:t>، مثل بيع تاجرالتجزئة سلعاً للمستهلكين، وبيع المزارع محصولاته لأحد التجار، وبيع المؤلف حقوق الطبع والنشر للناشر</a:t>
            </a:r>
            <a:r>
              <a:rPr lang="ar-SA" sz="1800" dirty="0" smtClean="0">
                <a:latin typeface="Times New Roman" pitchFamily="18" charset="0"/>
                <a:cs typeface="Times New Roman" pitchFamily="18" charset="0"/>
              </a:rPr>
              <a:t>(عقد النشر)</a:t>
            </a:r>
            <a:r>
              <a:rPr lang="x-none" sz="1800" smtClean="0">
                <a:latin typeface="Times New Roman" pitchFamily="18" charset="0"/>
                <a:cs typeface="Times New Roman" pitchFamily="18" charset="0"/>
              </a:rPr>
              <a:t>.</a:t>
            </a:r>
            <a:r>
              <a:rPr lang="ar-SA" sz="1800" dirty="0" smtClean="0">
                <a:latin typeface="Times New Roman" pitchFamily="18" charset="0"/>
                <a:cs typeface="Times New Roman" pitchFamily="18" charset="0"/>
              </a:rPr>
              <a:t> نقل الخطوط الجوية للمسافرين(عقد النقل)</a:t>
            </a:r>
          </a:p>
          <a:p>
            <a:pPr algn="r" rtl="1"/>
            <a:endParaRPr lang="ar-SA"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4943</TotalTime>
  <Words>1651</Words>
  <Application>Microsoft Office PowerPoint</Application>
  <PresentationFormat>On-screen Show (4:3)</PresentationFormat>
  <Paragraphs>115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Slide 1</vt:lpstr>
      <vt:lpstr>Slide 2</vt:lpstr>
      <vt:lpstr>مقاولة الصناعة</vt:lpstr>
      <vt:lpstr>مقاولة التوريد  </vt:lpstr>
      <vt:lpstr>مقاولة النقل</vt:lpstr>
      <vt:lpstr>مقاولة البيع بالمزاد </vt:lpstr>
      <vt:lpstr>الأعمال التجارية بالتبعية  </vt:lpstr>
      <vt:lpstr>تطبيقات نظرية التبعية</vt:lpstr>
      <vt:lpstr>الأعمال المختلطة </vt:lpstr>
      <vt:lpstr>Slide 10</vt:lpstr>
      <vt:lpstr>أهمية التفرقة بين الأعمال التجارية والمدنية</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user</cp:lastModifiedBy>
  <cp:revision>48</cp:revision>
  <dcterms:created xsi:type="dcterms:W3CDTF">2011-02-20T05:18:45Z</dcterms:created>
  <dcterms:modified xsi:type="dcterms:W3CDTF">2012-02-11T06:04:14Z</dcterms:modified>
</cp:coreProperties>
</file>