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93" r:id="rId2"/>
    <p:sldId id="294" r:id="rId3"/>
    <p:sldId id="295" r:id="rId4"/>
    <p:sldId id="306" r:id="rId5"/>
    <p:sldId id="296" r:id="rId6"/>
    <p:sldId id="297" r:id="rId7"/>
    <p:sldId id="298" r:id="rId8"/>
    <p:sldId id="299" r:id="rId9"/>
    <p:sldId id="300" r:id="rId10"/>
    <p:sldId id="301" r:id="rId11"/>
    <p:sldId id="303" r:id="rId12"/>
    <p:sldId id="307" r:id="rId13"/>
    <p:sldId id="304" r:id="rId14"/>
    <p:sldId id="30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504" autoAdjust="0"/>
    <p:restoredTop sz="94660"/>
  </p:normalViewPr>
  <p:slideViewPr>
    <p:cSldViewPr>
      <p:cViewPr varScale="1">
        <p:scale>
          <a:sx n="68" d="100"/>
          <a:sy n="68" d="100"/>
        </p:scale>
        <p:origin x="-11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E76599-E3E9-4A4F-A829-C71B376AEEA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1523CB5-3163-486C-9089-83584BA44604}">
      <dgm:prSet phldrT="[Text]"/>
      <dgm:spPr/>
      <dgm:t>
        <a:bodyPr/>
        <a:lstStyle/>
        <a:p>
          <a:r>
            <a:rPr lang="ar-SA" b="1" dirty="0" smtClean="0">
              <a:latin typeface="Times New Roman" pitchFamily="18" charset="0"/>
              <a:cs typeface="Times New Roman" pitchFamily="18" charset="0"/>
            </a:rPr>
            <a:t>أنواع  الأعمال التجارية </a:t>
          </a:r>
          <a:endParaRPr lang="en-US" b="1" dirty="0">
            <a:latin typeface="Times New Roman" pitchFamily="18" charset="0"/>
            <a:cs typeface="Times New Roman" pitchFamily="18" charset="0"/>
          </a:endParaRPr>
        </a:p>
      </dgm:t>
    </dgm:pt>
    <dgm:pt modelId="{0130B726-30EE-4E6F-A1B4-DEC852D925F3}" type="parTrans" cxnId="{7B7F2B9F-C432-45C5-A5BC-CDA41870B72B}">
      <dgm:prSet/>
      <dgm:spPr/>
      <dgm:t>
        <a:bodyPr/>
        <a:lstStyle/>
        <a:p>
          <a:endParaRPr lang="en-US" b="1">
            <a:latin typeface="Times New Roman" pitchFamily="18" charset="0"/>
            <a:cs typeface="Times New Roman" pitchFamily="18" charset="0"/>
          </a:endParaRPr>
        </a:p>
      </dgm:t>
    </dgm:pt>
    <dgm:pt modelId="{7C4BE0C4-3FEA-4D49-BFAA-2A8C749618A4}" type="sibTrans" cxnId="{7B7F2B9F-C432-45C5-A5BC-CDA41870B72B}">
      <dgm:prSet/>
      <dgm:spPr/>
      <dgm:t>
        <a:bodyPr/>
        <a:lstStyle/>
        <a:p>
          <a:endParaRPr lang="en-US" b="1">
            <a:latin typeface="Times New Roman" pitchFamily="18" charset="0"/>
            <a:cs typeface="Times New Roman" pitchFamily="18" charset="0"/>
          </a:endParaRPr>
        </a:p>
      </dgm:t>
    </dgm:pt>
    <dgm:pt modelId="{14B4E6D6-5D0C-41E1-85F0-020A5303E87C}">
      <dgm:prSet phldrT="[Text]"/>
      <dgm:spPr/>
      <dgm:t>
        <a:bodyPr/>
        <a:lstStyle/>
        <a:p>
          <a:r>
            <a:rPr lang="ar-SA" b="1" dirty="0" smtClean="0">
              <a:latin typeface="Times New Roman" pitchFamily="18" charset="0"/>
              <a:cs typeface="Times New Roman" pitchFamily="18" charset="0"/>
            </a:rPr>
            <a:t> الأعمال التجارية المختلطة</a:t>
          </a:r>
          <a:endParaRPr lang="en-US" b="1" dirty="0">
            <a:latin typeface="Times New Roman" pitchFamily="18" charset="0"/>
            <a:cs typeface="Times New Roman" pitchFamily="18" charset="0"/>
          </a:endParaRPr>
        </a:p>
      </dgm:t>
    </dgm:pt>
    <dgm:pt modelId="{E943ED14-DE1B-499A-895F-B29EFF1D68F3}" type="parTrans" cxnId="{01366DF5-E8E0-4CD3-AB20-89385F3A2B83}">
      <dgm:prSet/>
      <dgm:spPr/>
      <dgm:t>
        <a:bodyPr/>
        <a:lstStyle/>
        <a:p>
          <a:endParaRPr lang="en-US" b="1">
            <a:latin typeface="Times New Roman" pitchFamily="18" charset="0"/>
            <a:cs typeface="Times New Roman" pitchFamily="18" charset="0"/>
          </a:endParaRPr>
        </a:p>
      </dgm:t>
    </dgm:pt>
    <dgm:pt modelId="{3EC676AF-747C-4C89-8CBB-7925D42E92BC}" type="sibTrans" cxnId="{01366DF5-E8E0-4CD3-AB20-89385F3A2B83}">
      <dgm:prSet/>
      <dgm:spPr/>
      <dgm:t>
        <a:bodyPr/>
        <a:lstStyle/>
        <a:p>
          <a:endParaRPr lang="en-US" b="1">
            <a:latin typeface="Times New Roman" pitchFamily="18" charset="0"/>
            <a:cs typeface="Times New Roman" pitchFamily="18" charset="0"/>
          </a:endParaRPr>
        </a:p>
      </dgm:t>
    </dgm:pt>
    <dgm:pt modelId="{4071C75D-3DFE-4B5B-B8EB-2429756898BA}">
      <dgm:prSet phldrT="[Text]"/>
      <dgm:spPr/>
      <dgm:t>
        <a:bodyPr/>
        <a:lstStyle/>
        <a:p>
          <a:r>
            <a:rPr lang="ar-SA" b="1" dirty="0" smtClean="0">
              <a:latin typeface="Times New Roman" pitchFamily="18" charset="0"/>
              <a:cs typeface="Times New Roman" pitchFamily="18" charset="0"/>
            </a:rPr>
            <a:t> الأعمال التجارية بالتبعية</a:t>
          </a:r>
          <a:endParaRPr lang="en-US" b="1" dirty="0">
            <a:latin typeface="Times New Roman" pitchFamily="18" charset="0"/>
            <a:cs typeface="Times New Roman" pitchFamily="18" charset="0"/>
          </a:endParaRPr>
        </a:p>
      </dgm:t>
    </dgm:pt>
    <dgm:pt modelId="{206688A4-4012-4191-ABF1-CEC8A8A9EB4E}" type="sibTrans" cxnId="{01305855-FF7E-408B-AB03-EB90D01B7F79}">
      <dgm:prSet/>
      <dgm:spPr/>
      <dgm:t>
        <a:bodyPr/>
        <a:lstStyle/>
        <a:p>
          <a:endParaRPr lang="en-US" b="1">
            <a:latin typeface="Times New Roman" pitchFamily="18" charset="0"/>
            <a:cs typeface="Times New Roman" pitchFamily="18" charset="0"/>
          </a:endParaRPr>
        </a:p>
      </dgm:t>
    </dgm:pt>
    <dgm:pt modelId="{5F4F29F6-0DDE-4340-AB49-443BB17DE5BE}" type="parTrans" cxnId="{01305855-FF7E-408B-AB03-EB90D01B7F79}">
      <dgm:prSet/>
      <dgm:spPr/>
      <dgm:t>
        <a:bodyPr/>
        <a:lstStyle/>
        <a:p>
          <a:endParaRPr lang="en-US" b="1">
            <a:latin typeface="Times New Roman" pitchFamily="18" charset="0"/>
            <a:cs typeface="Times New Roman" pitchFamily="18" charset="0"/>
          </a:endParaRPr>
        </a:p>
      </dgm:t>
    </dgm:pt>
    <dgm:pt modelId="{8C5E5A39-FFCF-4FF5-863E-0632374BB421}">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الأعمال التجارية المنفردة</a:t>
          </a:r>
          <a:endParaRPr lang="en-US" b="1" dirty="0">
            <a:latin typeface="Times New Roman" pitchFamily="18" charset="0"/>
            <a:cs typeface="Times New Roman" pitchFamily="18" charset="0"/>
          </a:endParaRPr>
        </a:p>
      </dgm:t>
    </dgm:pt>
    <dgm:pt modelId="{E06BD7B0-0BC8-4EBC-9F4A-E7F3564907B0}" type="parTrans" cxnId="{952EE8D5-E557-4500-8D7D-2E9DC6FE9DAC}">
      <dgm:prSet/>
      <dgm:spPr/>
      <dgm:t>
        <a:bodyPr/>
        <a:lstStyle/>
        <a:p>
          <a:endParaRPr lang="en-US" b="1">
            <a:latin typeface="Times New Roman" pitchFamily="18" charset="0"/>
            <a:cs typeface="Times New Roman" pitchFamily="18" charset="0"/>
          </a:endParaRPr>
        </a:p>
      </dgm:t>
    </dgm:pt>
    <dgm:pt modelId="{F34B9A66-F6F4-476A-A236-B2F191A0F4D6}" type="sibTrans" cxnId="{952EE8D5-E557-4500-8D7D-2E9DC6FE9DAC}">
      <dgm:prSet/>
      <dgm:spPr/>
      <dgm:t>
        <a:bodyPr/>
        <a:lstStyle/>
        <a:p>
          <a:endParaRPr lang="en-US" b="1">
            <a:latin typeface="Times New Roman" pitchFamily="18" charset="0"/>
            <a:cs typeface="Times New Roman" pitchFamily="18" charset="0"/>
          </a:endParaRPr>
        </a:p>
      </dgm:t>
    </dgm:pt>
    <dgm:pt modelId="{500F28C3-224E-4369-9E01-99DED2A745AE}">
      <dgm:prSet/>
      <dgm:spPr/>
      <dgm:t>
        <a:bodyPr/>
        <a:lstStyle/>
        <a:p>
          <a:r>
            <a:rPr lang="ar-SA" b="1" dirty="0" smtClean="0">
              <a:latin typeface="Times New Roman" pitchFamily="18" charset="0"/>
              <a:cs typeface="Times New Roman" pitchFamily="18" charset="0"/>
            </a:rPr>
            <a:t>المقاولات التجارية</a:t>
          </a:r>
          <a:endParaRPr lang="en-US" b="1" dirty="0">
            <a:latin typeface="Times New Roman" pitchFamily="18" charset="0"/>
            <a:cs typeface="Times New Roman" pitchFamily="18" charset="0"/>
          </a:endParaRPr>
        </a:p>
      </dgm:t>
    </dgm:pt>
    <dgm:pt modelId="{2B6E0F75-2C3B-4972-8073-CA883ED3B79D}" type="parTrans" cxnId="{4112E3FC-C2B2-4F95-98AF-AAA40887719C}">
      <dgm:prSet/>
      <dgm:spPr/>
      <dgm:t>
        <a:bodyPr/>
        <a:lstStyle/>
        <a:p>
          <a:endParaRPr lang="en-US" b="1">
            <a:latin typeface="Times New Roman" pitchFamily="18" charset="0"/>
            <a:cs typeface="Times New Roman" pitchFamily="18" charset="0"/>
          </a:endParaRPr>
        </a:p>
      </dgm:t>
    </dgm:pt>
    <dgm:pt modelId="{FC4CF604-C063-479E-9676-71A20785AB15}" type="sibTrans" cxnId="{4112E3FC-C2B2-4F95-98AF-AAA40887719C}">
      <dgm:prSet/>
      <dgm:spPr/>
      <dgm:t>
        <a:bodyPr/>
        <a:lstStyle/>
        <a:p>
          <a:endParaRPr lang="en-US" b="1">
            <a:latin typeface="Times New Roman" pitchFamily="18" charset="0"/>
            <a:cs typeface="Times New Roman" pitchFamily="18" charset="0"/>
          </a:endParaRPr>
        </a:p>
      </dgm:t>
    </dgm:pt>
    <dgm:pt modelId="{62B61590-66B7-4ED1-B304-698C7DB1C8D0}">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السمسرة</a:t>
          </a:r>
          <a:endParaRPr lang="en-US" b="1" dirty="0">
            <a:latin typeface="Times New Roman" pitchFamily="18" charset="0"/>
            <a:cs typeface="Times New Roman" pitchFamily="18" charset="0"/>
          </a:endParaRPr>
        </a:p>
      </dgm:t>
    </dgm:pt>
    <dgm:pt modelId="{AD58754B-4265-4A8E-A524-53C517C19A50}" type="parTrans" cxnId="{9E130F19-A6D0-4BF1-A159-E7733FBF96D5}">
      <dgm:prSet/>
      <dgm:spPr/>
      <dgm:t>
        <a:bodyPr/>
        <a:lstStyle/>
        <a:p>
          <a:endParaRPr lang="en-US" b="1">
            <a:latin typeface="Times New Roman" pitchFamily="18" charset="0"/>
            <a:cs typeface="Times New Roman" pitchFamily="18" charset="0"/>
          </a:endParaRPr>
        </a:p>
      </dgm:t>
    </dgm:pt>
    <dgm:pt modelId="{76031662-15C4-4B96-84A6-C5DACE3D2DC4}" type="sibTrans" cxnId="{9E130F19-A6D0-4BF1-A159-E7733FBF96D5}">
      <dgm:prSet/>
      <dgm:spPr/>
      <dgm:t>
        <a:bodyPr/>
        <a:lstStyle/>
        <a:p>
          <a:endParaRPr lang="en-US" b="1">
            <a:latin typeface="Times New Roman" pitchFamily="18" charset="0"/>
            <a:cs typeface="Times New Roman" pitchFamily="18" charset="0"/>
          </a:endParaRPr>
        </a:p>
      </dgm:t>
    </dgm:pt>
    <dgm:pt modelId="{8BB6EEAD-A3F8-4E56-ADBB-E727F89821AC}">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أعمال الصرف والبنوك</a:t>
          </a:r>
          <a:endParaRPr lang="en-US" b="1" dirty="0">
            <a:latin typeface="Times New Roman" pitchFamily="18" charset="0"/>
            <a:cs typeface="Times New Roman" pitchFamily="18" charset="0"/>
          </a:endParaRPr>
        </a:p>
      </dgm:t>
    </dgm:pt>
    <dgm:pt modelId="{F85B2D8D-683D-4AAB-B3EB-71C3FA0FD79B}" type="parTrans" cxnId="{43FEDAE0-69E3-42C3-BF5D-E5FB1422B861}">
      <dgm:prSet/>
      <dgm:spPr/>
      <dgm:t>
        <a:bodyPr/>
        <a:lstStyle/>
        <a:p>
          <a:endParaRPr lang="en-US" b="1">
            <a:latin typeface="Times New Roman" pitchFamily="18" charset="0"/>
            <a:cs typeface="Times New Roman" pitchFamily="18" charset="0"/>
          </a:endParaRPr>
        </a:p>
      </dgm:t>
    </dgm:pt>
    <dgm:pt modelId="{EB0B4CE3-5639-4ED6-9E15-9095DE2E2617}" type="sibTrans" cxnId="{43FEDAE0-69E3-42C3-BF5D-E5FB1422B861}">
      <dgm:prSet/>
      <dgm:spPr/>
      <dgm:t>
        <a:bodyPr/>
        <a:lstStyle/>
        <a:p>
          <a:endParaRPr lang="en-US" b="1">
            <a:latin typeface="Times New Roman" pitchFamily="18" charset="0"/>
            <a:cs typeface="Times New Roman" pitchFamily="18" charset="0"/>
          </a:endParaRPr>
        </a:p>
      </dgm:t>
    </dgm:pt>
    <dgm:pt modelId="{0AA2FAAB-4041-4392-B7D2-CEE215D1393E}">
      <dgm:prSet>
        <dgm:style>
          <a:lnRef idx="1">
            <a:schemeClr val="dk1"/>
          </a:lnRef>
          <a:fillRef idx="2">
            <a:schemeClr val="dk1"/>
          </a:fillRef>
          <a:effectRef idx="1">
            <a:schemeClr val="dk1"/>
          </a:effectRef>
          <a:fontRef idx="minor">
            <a:schemeClr val="dk1"/>
          </a:fontRef>
        </dgm:style>
      </dgm:prSet>
      <dgm:spPr/>
      <dgm:t>
        <a:bodyPr/>
        <a:lstStyle/>
        <a:p>
          <a:r>
            <a:rPr lang="ar-SA" b="1" dirty="0" smtClean="0">
              <a:solidFill>
                <a:srgbClr val="FF0000"/>
              </a:solidFill>
              <a:latin typeface="Times New Roman" pitchFamily="18" charset="0"/>
              <a:cs typeface="Times New Roman" pitchFamily="18" charset="0"/>
            </a:rPr>
            <a:t>الأوراق</a:t>
          </a:r>
          <a:r>
            <a:rPr lang="ar-SA" b="1" dirty="0" smtClean="0">
              <a:latin typeface="Times New Roman" pitchFamily="18" charset="0"/>
              <a:cs typeface="Times New Roman" pitchFamily="18" charset="0"/>
            </a:rPr>
            <a:t> </a:t>
          </a:r>
          <a:r>
            <a:rPr lang="ar-SA" b="1" dirty="0" smtClean="0">
              <a:solidFill>
                <a:srgbClr val="FF0000"/>
              </a:solidFill>
              <a:latin typeface="Times New Roman" pitchFamily="18" charset="0"/>
              <a:cs typeface="Times New Roman" pitchFamily="18" charset="0"/>
            </a:rPr>
            <a:t>التجارية</a:t>
          </a:r>
          <a:endParaRPr lang="en-US" b="1" dirty="0">
            <a:solidFill>
              <a:srgbClr val="FF0000"/>
            </a:solidFill>
            <a:latin typeface="Times New Roman" pitchFamily="18" charset="0"/>
            <a:cs typeface="Times New Roman" pitchFamily="18" charset="0"/>
          </a:endParaRPr>
        </a:p>
      </dgm:t>
    </dgm:pt>
    <dgm:pt modelId="{82B833A0-B4EC-434F-A530-1ABF28899200}" type="parTrans" cxnId="{E420AA6B-5FDC-48D3-AA1E-DDAE00D26A5A}">
      <dgm:prSet/>
      <dgm:spPr/>
      <dgm:t>
        <a:bodyPr/>
        <a:lstStyle/>
        <a:p>
          <a:endParaRPr lang="en-US" b="1">
            <a:latin typeface="Times New Roman" pitchFamily="18" charset="0"/>
            <a:cs typeface="Times New Roman" pitchFamily="18" charset="0"/>
          </a:endParaRPr>
        </a:p>
      </dgm:t>
    </dgm:pt>
    <dgm:pt modelId="{3750C84D-BEFA-4171-8846-C1F8AC5CF61F}" type="sibTrans" cxnId="{E420AA6B-5FDC-48D3-AA1E-DDAE00D26A5A}">
      <dgm:prSet/>
      <dgm:spPr/>
      <dgm:t>
        <a:bodyPr/>
        <a:lstStyle/>
        <a:p>
          <a:endParaRPr lang="en-US" b="1">
            <a:latin typeface="Times New Roman" pitchFamily="18" charset="0"/>
            <a:cs typeface="Times New Roman" pitchFamily="18" charset="0"/>
          </a:endParaRPr>
        </a:p>
      </dgm:t>
    </dgm:pt>
    <dgm:pt modelId="{71FE53A9-B16D-4E38-9798-65429ADE038B}">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الشراء لأجل البيع</a:t>
          </a:r>
          <a:endParaRPr lang="en-US" b="1" dirty="0">
            <a:latin typeface="Times New Roman" pitchFamily="18" charset="0"/>
            <a:cs typeface="Times New Roman" pitchFamily="18" charset="0"/>
          </a:endParaRPr>
        </a:p>
      </dgm:t>
    </dgm:pt>
    <dgm:pt modelId="{17B0893A-B5AD-4C8C-ACCF-C53E4B5D45B3}" type="parTrans" cxnId="{E1E7A529-09D8-41D3-BC34-B9027867E67C}">
      <dgm:prSet/>
      <dgm:spPr/>
      <dgm:t>
        <a:bodyPr/>
        <a:lstStyle/>
        <a:p>
          <a:endParaRPr lang="en-US" b="1">
            <a:latin typeface="Times New Roman" pitchFamily="18" charset="0"/>
            <a:cs typeface="Times New Roman" pitchFamily="18" charset="0"/>
          </a:endParaRPr>
        </a:p>
      </dgm:t>
    </dgm:pt>
    <dgm:pt modelId="{11303CAD-902D-4A2B-8ACE-A4860F51C698}" type="sibTrans" cxnId="{E1E7A529-09D8-41D3-BC34-B9027867E67C}">
      <dgm:prSet/>
      <dgm:spPr/>
      <dgm:t>
        <a:bodyPr/>
        <a:lstStyle/>
        <a:p>
          <a:endParaRPr lang="en-US" b="1">
            <a:latin typeface="Times New Roman" pitchFamily="18" charset="0"/>
            <a:cs typeface="Times New Roman" pitchFamily="18" charset="0"/>
          </a:endParaRPr>
        </a:p>
      </dgm:t>
    </dgm:pt>
    <dgm:pt modelId="{B016F55C-031B-418B-A558-7D229DFA21E5}">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التجارة البحرية</a:t>
          </a:r>
          <a:endParaRPr lang="en-US" b="1" dirty="0">
            <a:latin typeface="Times New Roman" pitchFamily="18" charset="0"/>
            <a:cs typeface="Times New Roman" pitchFamily="18" charset="0"/>
          </a:endParaRPr>
        </a:p>
      </dgm:t>
    </dgm:pt>
    <dgm:pt modelId="{3120B718-2DCD-4F3B-89B1-4E85EDD9E127}" type="parTrans" cxnId="{AB8D5FB5-FC22-445E-9D7B-9C0DE144508E}">
      <dgm:prSet/>
      <dgm:spPr/>
      <dgm:t>
        <a:bodyPr/>
        <a:lstStyle/>
        <a:p>
          <a:endParaRPr lang="en-US" b="1">
            <a:latin typeface="Times New Roman" pitchFamily="18" charset="0"/>
            <a:cs typeface="Times New Roman" pitchFamily="18" charset="0"/>
          </a:endParaRPr>
        </a:p>
      </dgm:t>
    </dgm:pt>
    <dgm:pt modelId="{25041DFF-1787-42A5-A063-313E5B406EFF}" type="sibTrans" cxnId="{AB8D5FB5-FC22-445E-9D7B-9C0DE144508E}">
      <dgm:prSet/>
      <dgm:spPr/>
      <dgm:t>
        <a:bodyPr/>
        <a:lstStyle/>
        <a:p>
          <a:endParaRPr lang="en-US" b="1">
            <a:latin typeface="Times New Roman" pitchFamily="18" charset="0"/>
            <a:cs typeface="Times New Roman" pitchFamily="18" charset="0"/>
          </a:endParaRPr>
        </a:p>
      </dgm:t>
    </dgm:pt>
    <dgm:pt modelId="{2D891719-4FD7-492E-B5ED-4BEF97571FD7}">
      <dgm:prSet/>
      <dgm:spPr/>
      <dgm:t>
        <a:bodyPr/>
        <a:lstStyle/>
        <a:p>
          <a:r>
            <a:rPr lang="ar-SA" b="1" dirty="0" smtClean="0">
              <a:latin typeface="Times New Roman" pitchFamily="18" charset="0"/>
              <a:cs typeface="Times New Roman" pitchFamily="18" charset="0"/>
            </a:rPr>
            <a:t>مقاولة التوريد</a:t>
          </a:r>
          <a:endParaRPr lang="en-US" b="1" dirty="0">
            <a:latin typeface="Times New Roman" pitchFamily="18" charset="0"/>
            <a:cs typeface="Times New Roman" pitchFamily="18" charset="0"/>
          </a:endParaRPr>
        </a:p>
      </dgm:t>
    </dgm:pt>
    <dgm:pt modelId="{9707ECE9-1E81-4BC9-9F69-E84FF2A87BD3}" type="parTrans" cxnId="{8A4B2718-3894-4500-A51C-64FE2453A13A}">
      <dgm:prSet/>
      <dgm:spPr/>
      <dgm:t>
        <a:bodyPr/>
        <a:lstStyle/>
        <a:p>
          <a:endParaRPr lang="en-US" b="1">
            <a:latin typeface="Times New Roman" pitchFamily="18" charset="0"/>
            <a:cs typeface="Times New Roman" pitchFamily="18" charset="0"/>
          </a:endParaRPr>
        </a:p>
      </dgm:t>
    </dgm:pt>
    <dgm:pt modelId="{4DE8E8F6-4901-4DB2-9EE1-8CF5E9A0D9E9}" type="sibTrans" cxnId="{8A4B2718-3894-4500-A51C-64FE2453A13A}">
      <dgm:prSet/>
      <dgm:spPr/>
      <dgm:t>
        <a:bodyPr/>
        <a:lstStyle/>
        <a:p>
          <a:endParaRPr lang="en-US" b="1">
            <a:latin typeface="Times New Roman" pitchFamily="18" charset="0"/>
            <a:cs typeface="Times New Roman" pitchFamily="18" charset="0"/>
          </a:endParaRPr>
        </a:p>
      </dgm:t>
    </dgm:pt>
    <dgm:pt modelId="{3C224556-FBBF-4D92-95FF-0B922B2524F5}">
      <dgm:prSet/>
      <dgm:spPr/>
      <dgm:t>
        <a:bodyPr/>
        <a:lstStyle/>
        <a:p>
          <a:r>
            <a:rPr lang="ar-SA" b="1" dirty="0" smtClean="0">
              <a:latin typeface="Times New Roman" pitchFamily="18" charset="0"/>
              <a:cs typeface="Times New Roman" pitchFamily="18" charset="0"/>
            </a:rPr>
            <a:t>مقاولة الوكالة بالعمولة</a:t>
          </a:r>
          <a:endParaRPr lang="en-US" b="1" dirty="0">
            <a:latin typeface="Times New Roman" pitchFamily="18" charset="0"/>
            <a:cs typeface="Times New Roman" pitchFamily="18" charset="0"/>
          </a:endParaRPr>
        </a:p>
      </dgm:t>
    </dgm:pt>
    <dgm:pt modelId="{6428F86C-8D58-4EA3-B0D4-508EA403B3B4}" type="parTrans" cxnId="{0D132FE2-BF11-4EE7-B09B-47D22B82A4EA}">
      <dgm:prSet/>
      <dgm:spPr/>
      <dgm:t>
        <a:bodyPr/>
        <a:lstStyle/>
        <a:p>
          <a:endParaRPr lang="en-US" b="1">
            <a:latin typeface="Times New Roman" pitchFamily="18" charset="0"/>
            <a:cs typeface="Times New Roman" pitchFamily="18" charset="0"/>
          </a:endParaRPr>
        </a:p>
      </dgm:t>
    </dgm:pt>
    <dgm:pt modelId="{7AFAD12A-3B69-4433-A995-6AEA06DEAB36}" type="sibTrans" cxnId="{0D132FE2-BF11-4EE7-B09B-47D22B82A4EA}">
      <dgm:prSet/>
      <dgm:spPr/>
      <dgm:t>
        <a:bodyPr/>
        <a:lstStyle/>
        <a:p>
          <a:endParaRPr lang="en-US" b="1">
            <a:latin typeface="Times New Roman" pitchFamily="18" charset="0"/>
            <a:cs typeface="Times New Roman" pitchFamily="18" charset="0"/>
          </a:endParaRPr>
        </a:p>
      </dgm:t>
    </dgm:pt>
    <dgm:pt modelId="{952805AC-DFD3-4EBE-B97B-7B963BC0C1B0}">
      <dgm:prSet/>
      <dgm:spPr/>
      <dgm:t>
        <a:bodyPr/>
        <a:lstStyle/>
        <a:p>
          <a:r>
            <a:rPr lang="ar-SA" b="1" dirty="0" smtClean="0">
              <a:latin typeface="Times New Roman" pitchFamily="18" charset="0"/>
              <a:cs typeface="Times New Roman" pitchFamily="18" charset="0"/>
            </a:rPr>
            <a:t>مقاولة النقل</a:t>
          </a:r>
          <a:endParaRPr lang="en-US" b="1" dirty="0">
            <a:latin typeface="Times New Roman" pitchFamily="18" charset="0"/>
            <a:cs typeface="Times New Roman" pitchFamily="18" charset="0"/>
          </a:endParaRPr>
        </a:p>
      </dgm:t>
    </dgm:pt>
    <dgm:pt modelId="{D19211D5-A8AE-40B7-B869-3E2DF0E6FB0A}" type="parTrans" cxnId="{C3967F72-9656-496F-82DC-95916939D3F4}">
      <dgm:prSet/>
      <dgm:spPr/>
      <dgm:t>
        <a:bodyPr/>
        <a:lstStyle/>
        <a:p>
          <a:endParaRPr lang="en-US" b="1">
            <a:latin typeface="Times New Roman" pitchFamily="18" charset="0"/>
            <a:cs typeface="Times New Roman" pitchFamily="18" charset="0"/>
          </a:endParaRPr>
        </a:p>
      </dgm:t>
    </dgm:pt>
    <dgm:pt modelId="{DD1DE531-EE02-4443-8BA8-171FFBB48830}" type="sibTrans" cxnId="{C3967F72-9656-496F-82DC-95916939D3F4}">
      <dgm:prSet/>
      <dgm:spPr/>
      <dgm:t>
        <a:bodyPr/>
        <a:lstStyle/>
        <a:p>
          <a:endParaRPr lang="en-US" b="1">
            <a:latin typeface="Times New Roman" pitchFamily="18" charset="0"/>
            <a:cs typeface="Times New Roman" pitchFamily="18" charset="0"/>
          </a:endParaRPr>
        </a:p>
      </dgm:t>
    </dgm:pt>
    <dgm:pt modelId="{40EAA3F2-336D-4AAE-ACA1-4AD399C2AC41}">
      <dgm:prSet/>
      <dgm:spPr/>
      <dgm:t>
        <a:bodyPr/>
        <a:lstStyle/>
        <a:p>
          <a:r>
            <a:rPr lang="ar-SA" b="1" dirty="0" smtClean="0">
              <a:latin typeface="Times New Roman" pitchFamily="18" charset="0"/>
              <a:cs typeface="Times New Roman" pitchFamily="18" charset="0"/>
            </a:rPr>
            <a:t>مقاولة المحلات والمكاتب </a:t>
          </a:r>
          <a:endParaRPr lang="en-US" b="1" dirty="0">
            <a:latin typeface="Times New Roman" pitchFamily="18" charset="0"/>
            <a:cs typeface="Times New Roman" pitchFamily="18" charset="0"/>
          </a:endParaRPr>
        </a:p>
      </dgm:t>
    </dgm:pt>
    <dgm:pt modelId="{FBECA46D-9AAC-465A-A7E7-E2BEC7AAB742}" type="parTrans" cxnId="{895E8AB4-367B-4B2D-A331-B891F769B93B}">
      <dgm:prSet/>
      <dgm:spPr/>
      <dgm:t>
        <a:bodyPr/>
        <a:lstStyle/>
        <a:p>
          <a:endParaRPr lang="en-US" b="1">
            <a:latin typeface="Times New Roman" pitchFamily="18" charset="0"/>
            <a:cs typeface="Times New Roman" pitchFamily="18" charset="0"/>
          </a:endParaRPr>
        </a:p>
      </dgm:t>
    </dgm:pt>
    <dgm:pt modelId="{15943140-ACC5-4A50-92DA-20F77127AE63}" type="sibTrans" cxnId="{895E8AB4-367B-4B2D-A331-B891F769B93B}">
      <dgm:prSet/>
      <dgm:spPr/>
      <dgm:t>
        <a:bodyPr/>
        <a:lstStyle/>
        <a:p>
          <a:endParaRPr lang="en-US" b="1">
            <a:latin typeface="Times New Roman" pitchFamily="18" charset="0"/>
            <a:cs typeface="Times New Roman" pitchFamily="18" charset="0"/>
          </a:endParaRPr>
        </a:p>
      </dgm:t>
    </dgm:pt>
    <dgm:pt modelId="{0356945B-A373-4552-9339-787D0694448B}">
      <dgm:prSet/>
      <dgm:spPr/>
      <dgm:t>
        <a:bodyPr/>
        <a:lstStyle/>
        <a:p>
          <a:r>
            <a:rPr lang="ar-SA" b="1" dirty="0" smtClean="0">
              <a:latin typeface="Times New Roman" pitchFamily="18" charset="0"/>
              <a:cs typeface="Times New Roman" pitchFamily="18" charset="0"/>
            </a:rPr>
            <a:t>مقاولة البيع بالمزاد</a:t>
          </a:r>
          <a:endParaRPr lang="en-US" b="1" dirty="0">
            <a:latin typeface="Times New Roman" pitchFamily="18" charset="0"/>
            <a:cs typeface="Times New Roman" pitchFamily="18" charset="0"/>
          </a:endParaRPr>
        </a:p>
      </dgm:t>
    </dgm:pt>
    <dgm:pt modelId="{8D7E7491-C3C6-40E7-B5E4-DCF3EB54543B}" type="parTrans" cxnId="{4BEEF1C6-E84A-46CC-9D43-40B198A93463}">
      <dgm:prSet/>
      <dgm:spPr/>
      <dgm:t>
        <a:bodyPr/>
        <a:lstStyle/>
        <a:p>
          <a:endParaRPr lang="en-US" b="1">
            <a:latin typeface="Times New Roman" pitchFamily="18" charset="0"/>
            <a:cs typeface="Times New Roman" pitchFamily="18" charset="0"/>
          </a:endParaRPr>
        </a:p>
      </dgm:t>
    </dgm:pt>
    <dgm:pt modelId="{D41BF83F-3902-4461-A544-3CC51831714C}" type="sibTrans" cxnId="{4BEEF1C6-E84A-46CC-9D43-40B198A93463}">
      <dgm:prSet/>
      <dgm:spPr/>
      <dgm:t>
        <a:bodyPr/>
        <a:lstStyle/>
        <a:p>
          <a:endParaRPr lang="en-US" b="1">
            <a:latin typeface="Times New Roman" pitchFamily="18" charset="0"/>
            <a:cs typeface="Times New Roman" pitchFamily="18" charset="0"/>
          </a:endParaRPr>
        </a:p>
      </dgm:t>
    </dgm:pt>
    <dgm:pt modelId="{63624DAC-362D-43CC-8D00-02401856D8B8}">
      <dgm:prSet/>
      <dgm:spPr/>
      <dgm:t>
        <a:bodyPr/>
        <a:lstStyle/>
        <a:p>
          <a:r>
            <a:rPr lang="ar-SA" b="1" dirty="0" smtClean="0">
              <a:latin typeface="Times New Roman" pitchFamily="18" charset="0"/>
              <a:cs typeface="Times New Roman" pitchFamily="18" charset="0"/>
            </a:rPr>
            <a:t>مقاولة انشاء المباني</a:t>
          </a:r>
          <a:endParaRPr lang="en-US" b="1" dirty="0">
            <a:latin typeface="Times New Roman" pitchFamily="18" charset="0"/>
            <a:cs typeface="Times New Roman" pitchFamily="18" charset="0"/>
          </a:endParaRPr>
        </a:p>
      </dgm:t>
    </dgm:pt>
    <dgm:pt modelId="{CB9362E4-4CF2-49F0-BC82-51778A53E1D4}" type="parTrans" cxnId="{157E84CA-8897-440B-B0D3-B11E6DA87EFF}">
      <dgm:prSet/>
      <dgm:spPr/>
      <dgm:t>
        <a:bodyPr/>
        <a:lstStyle/>
        <a:p>
          <a:endParaRPr lang="en-US" b="1">
            <a:latin typeface="Times New Roman" pitchFamily="18" charset="0"/>
            <a:cs typeface="Times New Roman" pitchFamily="18" charset="0"/>
          </a:endParaRPr>
        </a:p>
      </dgm:t>
    </dgm:pt>
    <dgm:pt modelId="{9DD043DA-C5A9-4E6A-828E-FD0D4913FD59}" type="sibTrans" cxnId="{157E84CA-8897-440B-B0D3-B11E6DA87EFF}">
      <dgm:prSet/>
      <dgm:spPr/>
      <dgm:t>
        <a:bodyPr/>
        <a:lstStyle/>
        <a:p>
          <a:endParaRPr lang="en-US" b="1">
            <a:latin typeface="Times New Roman" pitchFamily="18" charset="0"/>
            <a:cs typeface="Times New Roman" pitchFamily="18" charset="0"/>
          </a:endParaRPr>
        </a:p>
      </dgm:t>
    </dgm:pt>
    <dgm:pt modelId="{2FD3F93D-51CD-4C24-998A-B57AA6C31AFD}">
      <dgm:prSet/>
      <dgm:spPr/>
      <dgm:t>
        <a:bodyPr/>
        <a:lstStyle/>
        <a:p>
          <a:r>
            <a:rPr lang="ar-SA" b="1" dirty="0" smtClean="0">
              <a:latin typeface="Times New Roman" pitchFamily="18" charset="0"/>
              <a:cs typeface="Times New Roman" pitchFamily="18" charset="0"/>
            </a:rPr>
            <a:t>مقاولة الصناعة</a:t>
          </a:r>
          <a:endParaRPr lang="en-US" b="1" dirty="0">
            <a:latin typeface="Times New Roman" pitchFamily="18" charset="0"/>
            <a:cs typeface="Times New Roman" pitchFamily="18" charset="0"/>
          </a:endParaRPr>
        </a:p>
      </dgm:t>
    </dgm:pt>
    <dgm:pt modelId="{A3BB0C7B-138D-4C13-A654-BD0BD283551B}" type="parTrans" cxnId="{031A0224-2A7B-47F8-A48D-22B6A742D70C}">
      <dgm:prSet/>
      <dgm:spPr/>
      <dgm:t>
        <a:bodyPr/>
        <a:lstStyle/>
        <a:p>
          <a:endParaRPr lang="en-US" b="1">
            <a:latin typeface="Times New Roman" pitchFamily="18" charset="0"/>
            <a:cs typeface="Times New Roman" pitchFamily="18" charset="0"/>
          </a:endParaRPr>
        </a:p>
      </dgm:t>
    </dgm:pt>
    <dgm:pt modelId="{0DBC364D-F74A-4597-9BFA-4D123C5142E9}" type="sibTrans" cxnId="{031A0224-2A7B-47F8-A48D-22B6A742D70C}">
      <dgm:prSet/>
      <dgm:spPr/>
      <dgm:t>
        <a:bodyPr/>
        <a:lstStyle/>
        <a:p>
          <a:endParaRPr lang="en-US" b="1">
            <a:latin typeface="Times New Roman" pitchFamily="18" charset="0"/>
            <a:cs typeface="Times New Roman" pitchFamily="18" charset="0"/>
          </a:endParaRPr>
        </a:p>
      </dgm:t>
    </dgm:pt>
    <dgm:pt modelId="{3ABE177A-9E8C-4446-839F-A258126DEE41}" type="pres">
      <dgm:prSet presAssocID="{D0E76599-E3E9-4A4F-A829-C71B376AEEA8}" presName="hierChild1" presStyleCnt="0">
        <dgm:presLayoutVars>
          <dgm:orgChart val="1"/>
          <dgm:chPref val="1"/>
          <dgm:dir/>
          <dgm:animOne val="branch"/>
          <dgm:animLvl val="lvl"/>
          <dgm:resizeHandles/>
        </dgm:presLayoutVars>
      </dgm:prSet>
      <dgm:spPr/>
      <dgm:t>
        <a:bodyPr/>
        <a:lstStyle/>
        <a:p>
          <a:endParaRPr lang="en-US"/>
        </a:p>
      </dgm:t>
    </dgm:pt>
    <dgm:pt modelId="{77D94E4E-7B54-45E1-9AAB-DAFBEC79ACD5}" type="pres">
      <dgm:prSet presAssocID="{71523CB5-3163-486C-9089-83584BA44604}" presName="hierRoot1" presStyleCnt="0">
        <dgm:presLayoutVars>
          <dgm:hierBranch val="init"/>
        </dgm:presLayoutVars>
      </dgm:prSet>
      <dgm:spPr/>
    </dgm:pt>
    <dgm:pt modelId="{72C73DFD-8162-41B1-93A8-0B45AFFE7765}" type="pres">
      <dgm:prSet presAssocID="{71523CB5-3163-486C-9089-83584BA44604}" presName="rootComposite1" presStyleCnt="0"/>
      <dgm:spPr/>
    </dgm:pt>
    <dgm:pt modelId="{F6DC8F51-5426-4F38-B6B7-5D79267C1B1C}" type="pres">
      <dgm:prSet presAssocID="{71523CB5-3163-486C-9089-83584BA44604}" presName="rootText1" presStyleLbl="node0" presStyleIdx="0" presStyleCnt="1" custScaleX="208496">
        <dgm:presLayoutVars>
          <dgm:chPref val="3"/>
        </dgm:presLayoutVars>
      </dgm:prSet>
      <dgm:spPr/>
      <dgm:t>
        <a:bodyPr/>
        <a:lstStyle/>
        <a:p>
          <a:endParaRPr lang="en-US"/>
        </a:p>
      </dgm:t>
    </dgm:pt>
    <dgm:pt modelId="{473DC964-2B7D-4362-B4BC-6FBDAEE21D62}" type="pres">
      <dgm:prSet presAssocID="{71523CB5-3163-486C-9089-83584BA44604}" presName="rootConnector1" presStyleLbl="node1" presStyleIdx="0" presStyleCnt="0"/>
      <dgm:spPr/>
      <dgm:t>
        <a:bodyPr/>
        <a:lstStyle/>
        <a:p>
          <a:endParaRPr lang="en-US"/>
        </a:p>
      </dgm:t>
    </dgm:pt>
    <dgm:pt modelId="{398BA1B8-7086-4F3B-ADE2-9E00A06E9357}" type="pres">
      <dgm:prSet presAssocID="{71523CB5-3163-486C-9089-83584BA44604}" presName="hierChild2" presStyleCnt="0"/>
      <dgm:spPr/>
    </dgm:pt>
    <dgm:pt modelId="{8EB0EBD0-CC69-4196-8E0C-47D380275899}" type="pres">
      <dgm:prSet presAssocID="{E943ED14-DE1B-499A-895F-B29EFF1D68F3}" presName="Name37" presStyleLbl="parChTrans1D2" presStyleIdx="0" presStyleCnt="4"/>
      <dgm:spPr/>
      <dgm:t>
        <a:bodyPr/>
        <a:lstStyle/>
        <a:p>
          <a:endParaRPr lang="en-US"/>
        </a:p>
      </dgm:t>
    </dgm:pt>
    <dgm:pt modelId="{8FC16A6B-8ED5-4BAE-A74E-415BCDB52B8C}" type="pres">
      <dgm:prSet presAssocID="{14B4E6D6-5D0C-41E1-85F0-020A5303E87C}" presName="hierRoot2" presStyleCnt="0">
        <dgm:presLayoutVars>
          <dgm:hierBranch val="init"/>
        </dgm:presLayoutVars>
      </dgm:prSet>
      <dgm:spPr/>
    </dgm:pt>
    <dgm:pt modelId="{10A24857-9D73-4ABD-958F-FA69E88CB614}" type="pres">
      <dgm:prSet presAssocID="{14B4E6D6-5D0C-41E1-85F0-020A5303E87C}" presName="rootComposite" presStyleCnt="0"/>
      <dgm:spPr/>
    </dgm:pt>
    <dgm:pt modelId="{8F460386-293D-4545-B5E2-57077E0AB5CF}" type="pres">
      <dgm:prSet presAssocID="{14B4E6D6-5D0C-41E1-85F0-020A5303E87C}" presName="rootText" presStyleLbl="node2" presStyleIdx="0" presStyleCnt="4" custScaleX="157516">
        <dgm:presLayoutVars>
          <dgm:chPref val="3"/>
        </dgm:presLayoutVars>
      </dgm:prSet>
      <dgm:spPr/>
      <dgm:t>
        <a:bodyPr/>
        <a:lstStyle/>
        <a:p>
          <a:endParaRPr lang="en-US"/>
        </a:p>
      </dgm:t>
    </dgm:pt>
    <dgm:pt modelId="{FCE32976-883A-4B82-B8FF-AD5DB50CBB5E}" type="pres">
      <dgm:prSet presAssocID="{14B4E6D6-5D0C-41E1-85F0-020A5303E87C}" presName="rootConnector" presStyleLbl="node2" presStyleIdx="0" presStyleCnt="4"/>
      <dgm:spPr/>
      <dgm:t>
        <a:bodyPr/>
        <a:lstStyle/>
        <a:p>
          <a:endParaRPr lang="en-US"/>
        </a:p>
      </dgm:t>
    </dgm:pt>
    <dgm:pt modelId="{A1BECB00-CC73-4A6A-B5EC-B83B4B753984}" type="pres">
      <dgm:prSet presAssocID="{14B4E6D6-5D0C-41E1-85F0-020A5303E87C}" presName="hierChild4" presStyleCnt="0"/>
      <dgm:spPr/>
    </dgm:pt>
    <dgm:pt modelId="{3A16E4E6-7554-4E82-8061-336CBFC2E17B}" type="pres">
      <dgm:prSet presAssocID="{14B4E6D6-5D0C-41E1-85F0-020A5303E87C}" presName="hierChild5" presStyleCnt="0"/>
      <dgm:spPr/>
    </dgm:pt>
    <dgm:pt modelId="{57954180-DC07-4F8F-B16D-713C1E8A4864}" type="pres">
      <dgm:prSet presAssocID="{5F4F29F6-0DDE-4340-AB49-443BB17DE5BE}" presName="Name37" presStyleLbl="parChTrans1D2" presStyleIdx="1" presStyleCnt="4"/>
      <dgm:spPr/>
      <dgm:t>
        <a:bodyPr/>
        <a:lstStyle/>
        <a:p>
          <a:endParaRPr lang="en-US"/>
        </a:p>
      </dgm:t>
    </dgm:pt>
    <dgm:pt modelId="{E383E6FD-10E9-4915-9BC7-FCAF9FA7E71F}" type="pres">
      <dgm:prSet presAssocID="{4071C75D-3DFE-4B5B-B8EB-2429756898BA}" presName="hierRoot2" presStyleCnt="0">
        <dgm:presLayoutVars>
          <dgm:hierBranch val="init"/>
        </dgm:presLayoutVars>
      </dgm:prSet>
      <dgm:spPr/>
    </dgm:pt>
    <dgm:pt modelId="{3AF22955-A8B4-43A3-B1CA-0F2A2A628B45}" type="pres">
      <dgm:prSet presAssocID="{4071C75D-3DFE-4B5B-B8EB-2429756898BA}" presName="rootComposite" presStyleCnt="0"/>
      <dgm:spPr/>
    </dgm:pt>
    <dgm:pt modelId="{D1FCA5B7-6231-4ED8-A178-FE983FC54B02}" type="pres">
      <dgm:prSet presAssocID="{4071C75D-3DFE-4B5B-B8EB-2429756898BA}" presName="rootText" presStyleLbl="node2" presStyleIdx="1" presStyleCnt="4" custScaleX="148024">
        <dgm:presLayoutVars>
          <dgm:chPref val="3"/>
        </dgm:presLayoutVars>
      </dgm:prSet>
      <dgm:spPr/>
      <dgm:t>
        <a:bodyPr/>
        <a:lstStyle/>
        <a:p>
          <a:endParaRPr lang="en-US"/>
        </a:p>
      </dgm:t>
    </dgm:pt>
    <dgm:pt modelId="{1161C908-C8D8-49A3-A0B5-FB317EBFF5A1}" type="pres">
      <dgm:prSet presAssocID="{4071C75D-3DFE-4B5B-B8EB-2429756898BA}" presName="rootConnector" presStyleLbl="node2" presStyleIdx="1" presStyleCnt="4"/>
      <dgm:spPr/>
      <dgm:t>
        <a:bodyPr/>
        <a:lstStyle/>
        <a:p>
          <a:endParaRPr lang="en-US"/>
        </a:p>
      </dgm:t>
    </dgm:pt>
    <dgm:pt modelId="{3FC7969F-57F0-4970-9407-6658AABF03D6}" type="pres">
      <dgm:prSet presAssocID="{4071C75D-3DFE-4B5B-B8EB-2429756898BA}" presName="hierChild4" presStyleCnt="0"/>
      <dgm:spPr/>
    </dgm:pt>
    <dgm:pt modelId="{98063BEE-990F-4A57-BCA1-36798519CCEA}" type="pres">
      <dgm:prSet presAssocID="{4071C75D-3DFE-4B5B-B8EB-2429756898BA}" presName="hierChild5" presStyleCnt="0"/>
      <dgm:spPr/>
    </dgm:pt>
    <dgm:pt modelId="{6C05D3A5-AB30-4FB3-8AB0-A4784738424A}" type="pres">
      <dgm:prSet presAssocID="{2B6E0F75-2C3B-4972-8073-CA883ED3B79D}" presName="Name37" presStyleLbl="parChTrans1D2" presStyleIdx="2" presStyleCnt="4"/>
      <dgm:spPr/>
      <dgm:t>
        <a:bodyPr/>
        <a:lstStyle/>
        <a:p>
          <a:endParaRPr lang="en-US"/>
        </a:p>
      </dgm:t>
    </dgm:pt>
    <dgm:pt modelId="{092E82DA-9C17-4D98-B82F-89333B955152}" type="pres">
      <dgm:prSet presAssocID="{500F28C3-224E-4369-9E01-99DED2A745AE}" presName="hierRoot2" presStyleCnt="0">
        <dgm:presLayoutVars>
          <dgm:hierBranch val="init"/>
        </dgm:presLayoutVars>
      </dgm:prSet>
      <dgm:spPr/>
    </dgm:pt>
    <dgm:pt modelId="{3B3447B3-B3C8-484C-9CF4-7BB1AF5201AC}" type="pres">
      <dgm:prSet presAssocID="{500F28C3-224E-4369-9E01-99DED2A745AE}" presName="rootComposite" presStyleCnt="0"/>
      <dgm:spPr/>
    </dgm:pt>
    <dgm:pt modelId="{9E5536BD-8BB4-4126-ABCF-257D124B15F9}" type="pres">
      <dgm:prSet presAssocID="{500F28C3-224E-4369-9E01-99DED2A745AE}" presName="rootText" presStyleLbl="node2" presStyleIdx="2" presStyleCnt="4" custScaleX="117568">
        <dgm:presLayoutVars>
          <dgm:chPref val="3"/>
        </dgm:presLayoutVars>
      </dgm:prSet>
      <dgm:spPr/>
      <dgm:t>
        <a:bodyPr/>
        <a:lstStyle/>
        <a:p>
          <a:endParaRPr lang="en-US"/>
        </a:p>
      </dgm:t>
    </dgm:pt>
    <dgm:pt modelId="{0708ECD1-B84F-402A-AB7D-E1927F41BAF5}" type="pres">
      <dgm:prSet presAssocID="{500F28C3-224E-4369-9E01-99DED2A745AE}" presName="rootConnector" presStyleLbl="node2" presStyleIdx="2" presStyleCnt="4"/>
      <dgm:spPr/>
      <dgm:t>
        <a:bodyPr/>
        <a:lstStyle/>
        <a:p>
          <a:endParaRPr lang="en-US"/>
        </a:p>
      </dgm:t>
    </dgm:pt>
    <dgm:pt modelId="{FC4A9684-1598-4AFF-800D-7DC4238338CA}" type="pres">
      <dgm:prSet presAssocID="{500F28C3-224E-4369-9E01-99DED2A745AE}" presName="hierChild4" presStyleCnt="0"/>
      <dgm:spPr/>
    </dgm:pt>
    <dgm:pt modelId="{78A63385-8364-422E-B613-A8A77A0EAEF9}" type="pres">
      <dgm:prSet presAssocID="{9707ECE9-1E81-4BC9-9F69-E84FF2A87BD3}" presName="Name37" presStyleLbl="parChTrans1D3" presStyleIdx="0" presStyleCnt="12"/>
      <dgm:spPr/>
      <dgm:t>
        <a:bodyPr/>
        <a:lstStyle/>
        <a:p>
          <a:endParaRPr lang="en-US"/>
        </a:p>
      </dgm:t>
    </dgm:pt>
    <dgm:pt modelId="{D7963D31-AE96-44BD-82D0-D3786D797E60}" type="pres">
      <dgm:prSet presAssocID="{2D891719-4FD7-492E-B5ED-4BEF97571FD7}" presName="hierRoot2" presStyleCnt="0">
        <dgm:presLayoutVars>
          <dgm:hierBranch val="init"/>
        </dgm:presLayoutVars>
      </dgm:prSet>
      <dgm:spPr/>
    </dgm:pt>
    <dgm:pt modelId="{CD6EE78D-727C-4C10-BCEB-99DDADA0C696}" type="pres">
      <dgm:prSet presAssocID="{2D891719-4FD7-492E-B5ED-4BEF97571FD7}" presName="rootComposite" presStyleCnt="0"/>
      <dgm:spPr/>
    </dgm:pt>
    <dgm:pt modelId="{3B04B973-0BC0-4423-B5CB-F549119FFA8F}" type="pres">
      <dgm:prSet presAssocID="{2D891719-4FD7-492E-B5ED-4BEF97571FD7}" presName="rootText" presStyleLbl="node3" presStyleIdx="0" presStyleCnt="12">
        <dgm:presLayoutVars>
          <dgm:chPref val="3"/>
        </dgm:presLayoutVars>
      </dgm:prSet>
      <dgm:spPr/>
      <dgm:t>
        <a:bodyPr/>
        <a:lstStyle/>
        <a:p>
          <a:endParaRPr lang="en-US"/>
        </a:p>
      </dgm:t>
    </dgm:pt>
    <dgm:pt modelId="{932CF4B8-756D-439A-8B75-3B72CA360DE0}" type="pres">
      <dgm:prSet presAssocID="{2D891719-4FD7-492E-B5ED-4BEF97571FD7}" presName="rootConnector" presStyleLbl="node3" presStyleIdx="0" presStyleCnt="12"/>
      <dgm:spPr/>
      <dgm:t>
        <a:bodyPr/>
        <a:lstStyle/>
        <a:p>
          <a:endParaRPr lang="en-US"/>
        </a:p>
      </dgm:t>
    </dgm:pt>
    <dgm:pt modelId="{8325D750-9C25-438B-BB29-ADF41C69CA43}" type="pres">
      <dgm:prSet presAssocID="{2D891719-4FD7-492E-B5ED-4BEF97571FD7}" presName="hierChild4" presStyleCnt="0"/>
      <dgm:spPr/>
    </dgm:pt>
    <dgm:pt modelId="{36C77F4B-A473-4E9B-B498-DC5DD2EAEFF4}" type="pres">
      <dgm:prSet presAssocID="{2D891719-4FD7-492E-B5ED-4BEF97571FD7}" presName="hierChild5" presStyleCnt="0"/>
      <dgm:spPr/>
    </dgm:pt>
    <dgm:pt modelId="{0CD6D78B-1AF3-4D98-8503-6973F964B868}" type="pres">
      <dgm:prSet presAssocID="{6428F86C-8D58-4EA3-B0D4-508EA403B3B4}" presName="Name37" presStyleLbl="parChTrans1D3" presStyleIdx="1" presStyleCnt="12"/>
      <dgm:spPr/>
      <dgm:t>
        <a:bodyPr/>
        <a:lstStyle/>
        <a:p>
          <a:endParaRPr lang="en-US"/>
        </a:p>
      </dgm:t>
    </dgm:pt>
    <dgm:pt modelId="{8941260F-B5DD-4884-A22D-2D9EE009BB9B}" type="pres">
      <dgm:prSet presAssocID="{3C224556-FBBF-4D92-95FF-0B922B2524F5}" presName="hierRoot2" presStyleCnt="0">
        <dgm:presLayoutVars>
          <dgm:hierBranch val="init"/>
        </dgm:presLayoutVars>
      </dgm:prSet>
      <dgm:spPr/>
    </dgm:pt>
    <dgm:pt modelId="{AB1D73B2-B6A8-46C4-8F14-3B950AA794C8}" type="pres">
      <dgm:prSet presAssocID="{3C224556-FBBF-4D92-95FF-0B922B2524F5}" presName="rootComposite" presStyleCnt="0"/>
      <dgm:spPr/>
    </dgm:pt>
    <dgm:pt modelId="{CE63B5CD-B0C1-41C8-A067-E19B0367ABA8}" type="pres">
      <dgm:prSet presAssocID="{3C224556-FBBF-4D92-95FF-0B922B2524F5}" presName="rootText" presStyleLbl="node3" presStyleIdx="1" presStyleCnt="12">
        <dgm:presLayoutVars>
          <dgm:chPref val="3"/>
        </dgm:presLayoutVars>
      </dgm:prSet>
      <dgm:spPr/>
      <dgm:t>
        <a:bodyPr/>
        <a:lstStyle/>
        <a:p>
          <a:endParaRPr lang="en-US"/>
        </a:p>
      </dgm:t>
    </dgm:pt>
    <dgm:pt modelId="{81D70016-B68C-49F9-935B-B934CB3BE2B4}" type="pres">
      <dgm:prSet presAssocID="{3C224556-FBBF-4D92-95FF-0B922B2524F5}" presName="rootConnector" presStyleLbl="node3" presStyleIdx="1" presStyleCnt="12"/>
      <dgm:spPr/>
      <dgm:t>
        <a:bodyPr/>
        <a:lstStyle/>
        <a:p>
          <a:endParaRPr lang="en-US"/>
        </a:p>
      </dgm:t>
    </dgm:pt>
    <dgm:pt modelId="{48F63B5B-FFE3-42B5-BFB9-C5331743FE16}" type="pres">
      <dgm:prSet presAssocID="{3C224556-FBBF-4D92-95FF-0B922B2524F5}" presName="hierChild4" presStyleCnt="0"/>
      <dgm:spPr/>
    </dgm:pt>
    <dgm:pt modelId="{89EF316E-74FB-4AE7-9AE5-86B79B523C8E}" type="pres">
      <dgm:prSet presAssocID="{3C224556-FBBF-4D92-95FF-0B922B2524F5}" presName="hierChild5" presStyleCnt="0"/>
      <dgm:spPr/>
    </dgm:pt>
    <dgm:pt modelId="{C8F9DED9-15EE-44D3-8A24-6615910F18C6}" type="pres">
      <dgm:prSet presAssocID="{D19211D5-A8AE-40B7-B869-3E2DF0E6FB0A}" presName="Name37" presStyleLbl="parChTrans1D3" presStyleIdx="2" presStyleCnt="12"/>
      <dgm:spPr/>
      <dgm:t>
        <a:bodyPr/>
        <a:lstStyle/>
        <a:p>
          <a:endParaRPr lang="en-US"/>
        </a:p>
      </dgm:t>
    </dgm:pt>
    <dgm:pt modelId="{A20B6EAE-F79E-41F7-882F-64A51D902632}" type="pres">
      <dgm:prSet presAssocID="{952805AC-DFD3-4EBE-B97B-7B963BC0C1B0}" presName="hierRoot2" presStyleCnt="0">
        <dgm:presLayoutVars>
          <dgm:hierBranch val="init"/>
        </dgm:presLayoutVars>
      </dgm:prSet>
      <dgm:spPr/>
    </dgm:pt>
    <dgm:pt modelId="{6EEAAC9C-3F85-4D99-90A5-1E32A1FBD4A5}" type="pres">
      <dgm:prSet presAssocID="{952805AC-DFD3-4EBE-B97B-7B963BC0C1B0}" presName="rootComposite" presStyleCnt="0"/>
      <dgm:spPr/>
    </dgm:pt>
    <dgm:pt modelId="{DC95CCE6-AAA3-4CDC-9200-628745E91E32}" type="pres">
      <dgm:prSet presAssocID="{952805AC-DFD3-4EBE-B97B-7B963BC0C1B0}" presName="rootText" presStyleLbl="node3" presStyleIdx="2" presStyleCnt="12">
        <dgm:presLayoutVars>
          <dgm:chPref val="3"/>
        </dgm:presLayoutVars>
      </dgm:prSet>
      <dgm:spPr/>
      <dgm:t>
        <a:bodyPr/>
        <a:lstStyle/>
        <a:p>
          <a:endParaRPr lang="en-US"/>
        </a:p>
      </dgm:t>
    </dgm:pt>
    <dgm:pt modelId="{6FD566F9-8419-412D-B859-692BA75D909B}" type="pres">
      <dgm:prSet presAssocID="{952805AC-DFD3-4EBE-B97B-7B963BC0C1B0}" presName="rootConnector" presStyleLbl="node3" presStyleIdx="2" presStyleCnt="12"/>
      <dgm:spPr/>
      <dgm:t>
        <a:bodyPr/>
        <a:lstStyle/>
        <a:p>
          <a:endParaRPr lang="en-US"/>
        </a:p>
      </dgm:t>
    </dgm:pt>
    <dgm:pt modelId="{6E4D0187-DD97-4414-9274-EE057FDF2093}" type="pres">
      <dgm:prSet presAssocID="{952805AC-DFD3-4EBE-B97B-7B963BC0C1B0}" presName="hierChild4" presStyleCnt="0"/>
      <dgm:spPr/>
    </dgm:pt>
    <dgm:pt modelId="{62F0CB8F-6D9C-4835-A6CA-315D05ADD0F6}" type="pres">
      <dgm:prSet presAssocID="{952805AC-DFD3-4EBE-B97B-7B963BC0C1B0}" presName="hierChild5" presStyleCnt="0"/>
      <dgm:spPr/>
    </dgm:pt>
    <dgm:pt modelId="{CF4E3657-41E0-4468-A8CE-51FAD6E6651D}" type="pres">
      <dgm:prSet presAssocID="{FBECA46D-9AAC-465A-A7E7-E2BEC7AAB742}" presName="Name37" presStyleLbl="parChTrans1D3" presStyleIdx="3" presStyleCnt="12"/>
      <dgm:spPr/>
      <dgm:t>
        <a:bodyPr/>
        <a:lstStyle/>
        <a:p>
          <a:endParaRPr lang="en-US"/>
        </a:p>
      </dgm:t>
    </dgm:pt>
    <dgm:pt modelId="{C2E67500-4E3E-4A57-815C-33454BB7ACEF}" type="pres">
      <dgm:prSet presAssocID="{40EAA3F2-336D-4AAE-ACA1-4AD399C2AC41}" presName="hierRoot2" presStyleCnt="0">
        <dgm:presLayoutVars>
          <dgm:hierBranch val="init"/>
        </dgm:presLayoutVars>
      </dgm:prSet>
      <dgm:spPr/>
    </dgm:pt>
    <dgm:pt modelId="{32F79D71-CD27-4F55-AB32-6DDC271D986B}" type="pres">
      <dgm:prSet presAssocID="{40EAA3F2-336D-4AAE-ACA1-4AD399C2AC41}" presName="rootComposite" presStyleCnt="0"/>
      <dgm:spPr/>
    </dgm:pt>
    <dgm:pt modelId="{20924725-D6A1-478E-88ED-F289EB66403B}" type="pres">
      <dgm:prSet presAssocID="{40EAA3F2-336D-4AAE-ACA1-4AD399C2AC41}" presName="rootText" presStyleLbl="node3" presStyleIdx="3" presStyleCnt="12">
        <dgm:presLayoutVars>
          <dgm:chPref val="3"/>
        </dgm:presLayoutVars>
      </dgm:prSet>
      <dgm:spPr/>
      <dgm:t>
        <a:bodyPr/>
        <a:lstStyle/>
        <a:p>
          <a:endParaRPr lang="en-US"/>
        </a:p>
      </dgm:t>
    </dgm:pt>
    <dgm:pt modelId="{ACFA93CB-FDC5-41AC-95B8-DFEB22AF5E7B}" type="pres">
      <dgm:prSet presAssocID="{40EAA3F2-336D-4AAE-ACA1-4AD399C2AC41}" presName="rootConnector" presStyleLbl="node3" presStyleIdx="3" presStyleCnt="12"/>
      <dgm:spPr/>
      <dgm:t>
        <a:bodyPr/>
        <a:lstStyle/>
        <a:p>
          <a:endParaRPr lang="en-US"/>
        </a:p>
      </dgm:t>
    </dgm:pt>
    <dgm:pt modelId="{AD08871D-3A01-475E-9769-514D06DE4CCD}" type="pres">
      <dgm:prSet presAssocID="{40EAA3F2-336D-4AAE-ACA1-4AD399C2AC41}" presName="hierChild4" presStyleCnt="0"/>
      <dgm:spPr/>
    </dgm:pt>
    <dgm:pt modelId="{5D97A789-E1BD-4AF8-A720-A270E61EDE6C}" type="pres">
      <dgm:prSet presAssocID="{40EAA3F2-336D-4AAE-ACA1-4AD399C2AC41}" presName="hierChild5" presStyleCnt="0"/>
      <dgm:spPr/>
    </dgm:pt>
    <dgm:pt modelId="{8361CD0B-F240-4B1B-BDEC-6C7B3BB9923F}" type="pres">
      <dgm:prSet presAssocID="{8D7E7491-C3C6-40E7-B5E4-DCF3EB54543B}" presName="Name37" presStyleLbl="parChTrans1D3" presStyleIdx="4" presStyleCnt="12"/>
      <dgm:spPr/>
      <dgm:t>
        <a:bodyPr/>
        <a:lstStyle/>
        <a:p>
          <a:endParaRPr lang="en-US"/>
        </a:p>
      </dgm:t>
    </dgm:pt>
    <dgm:pt modelId="{9C720DEB-5FA9-498C-934E-BC3E417E465C}" type="pres">
      <dgm:prSet presAssocID="{0356945B-A373-4552-9339-787D0694448B}" presName="hierRoot2" presStyleCnt="0">
        <dgm:presLayoutVars>
          <dgm:hierBranch val="init"/>
        </dgm:presLayoutVars>
      </dgm:prSet>
      <dgm:spPr/>
    </dgm:pt>
    <dgm:pt modelId="{C74E67A6-6BA6-440C-984C-AD20A28E99C2}" type="pres">
      <dgm:prSet presAssocID="{0356945B-A373-4552-9339-787D0694448B}" presName="rootComposite" presStyleCnt="0"/>
      <dgm:spPr/>
    </dgm:pt>
    <dgm:pt modelId="{9EC9F02C-4596-4E2D-A332-CA2A2E0EE76A}" type="pres">
      <dgm:prSet presAssocID="{0356945B-A373-4552-9339-787D0694448B}" presName="rootText" presStyleLbl="node3" presStyleIdx="4" presStyleCnt="12">
        <dgm:presLayoutVars>
          <dgm:chPref val="3"/>
        </dgm:presLayoutVars>
      </dgm:prSet>
      <dgm:spPr/>
      <dgm:t>
        <a:bodyPr/>
        <a:lstStyle/>
        <a:p>
          <a:endParaRPr lang="en-US"/>
        </a:p>
      </dgm:t>
    </dgm:pt>
    <dgm:pt modelId="{6A9B9F62-DD1C-4320-ACAE-84252A6B8D99}" type="pres">
      <dgm:prSet presAssocID="{0356945B-A373-4552-9339-787D0694448B}" presName="rootConnector" presStyleLbl="node3" presStyleIdx="4" presStyleCnt="12"/>
      <dgm:spPr/>
      <dgm:t>
        <a:bodyPr/>
        <a:lstStyle/>
        <a:p>
          <a:endParaRPr lang="en-US"/>
        </a:p>
      </dgm:t>
    </dgm:pt>
    <dgm:pt modelId="{016E37D9-9988-494F-933F-6BB839A6913A}" type="pres">
      <dgm:prSet presAssocID="{0356945B-A373-4552-9339-787D0694448B}" presName="hierChild4" presStyleCnt="0"/>
      <dgm:spPr/>
    </dgm:pt>
    <dgm:pt modelId="{AACF4030-7494-407D-A17A-41779F8DC939}" type="pres">
      <dgm:prSet presAssocID="{0356945B-A373-4552-9339-787D0694448B}" presName="hierChild5" presStyleCnt="0"/>
      <dgm:spPr/>
    </dgm:pt>
    <dgm:pt modelId="{B6C62390-F3B5-47AB-B219-360EBBE31162}" type="pres">
      <dgm:prSet presAssocID="{CB9362E4-4CF2-49F0-BC82-51778A53E1D4}" presName="Name37" presStyleLbl="parChTrans1D3" presStyleIdx="5" presStyleCnt="12"/>
      <dgm:spPr/>
      <dgm:t>
        <a:bodyPr/>
        <a:lstStyle/>
        <a:p>
          <a:endParaRPr lang="en-US"/>
        </a:p>
      </dgm:t>
    </dgm:pt>
    <dgm:pt modelId="{EDD0D7C9-68E9-48CD-8A6A-8E89A9F0F2A4}" type="pres">
      <dgm:prSet presAssocID="{63624DAC-362D-43CC-8D00-02401856D8B8}" presName="hierRoot2" presStyleCnt="0">
        <dgm:presLayoutVars>
          <dgm:hierBranch val="init"/>
        </dgm:presLayoutVars>
      </dgm:prSet>
      <dgm:spPr/>
    </dgm:pt>
    <dgm:pt modelId="{CD2FD64B-9C0B-44D1-AF2D-3901E9871B17}" type="pres">
      <dgm:prSet presAssocID="{63624DAC-362D-43CC-8D00-02401856D8B8}" presName="rootComposite" presStyleCnt="0"/>
      <dgm:spPr/>
    </dgm:pt>
    <dgm:pt modelId="{CC1C9DAD-892D-436D-BF3A-5D914B291CC3}" type="pres">
      <dgm:prSet presAssocID="{63624DAC-362D-43CC-8D00-02401856D8B8}" presName="rootText" presStyleLbl="node3" presStyleIdx="5" presStyleCnt="12">
        <dgm:presLayoutVars>
          <dgm:chPref val="3"/>
        </dgm:presLayoutVars>
      </dgm:prSet>
      <dgm:spPr/>
      <dgm:t>
        <a:bodyPr/>
        <a:lstStyle/>
        <a:p>
          <a:endParaRPr lang="en-US"/>
        </a:p>
      </dgm:t>
    </dgm:pt>
    <dgm:pt modelId="{5485CDE5-04A8-4DC5-B692-25764D49FBD8}" type="pres">
      <dgm:prSet presAssocID="{63624DAC-362D-43CC-8D00-02401856D8B8}" presName="rootConnector" presStyleLbl="node3" presStyleIdx="5" presStyleCnt="12"/>
      <dgm:spPr/>
      <dgm:t>
        <a:bodyPr/>
        <a:lstStyle/>
        <a:p>
          <a:endParaRPr lang="en-US"/>
        </a:p>
      </dgm:t>
    </dgm:pt>
    <dgm:pt modelId="{F87CCB53-7B04-49D2-880C-A9E07ABF3D79}" type="pres">
      <dgm:prSet presAssocID="{63624DAC-362D-43CC-8D00-02401856D8B8}" presName="hierChild4" presStyleCnt="0"/>
      <dgm:spPr/>
    </dgm:pt>
    <dgm:pt modelId="{D8AB2411-E948-45EB-AA33-7D04B5E5BDC9}" type="pres">
      <dgm:prSet presAssocID="{63624DAC-362D-43CC-8D00-02401856D8B8}" presName="hierChild5" presStyleCnt="0"/>
      <dgm:spPr/>
    </dgm:pt>
    <dgm:pt modelId="{788DF937-F3DC-44EF-896F-1BBF0FE2F4E7}" type="pres">
      <dgm:prSet presAssocID="{A3BB0C7B-138D-4C13-A654-BD0BD283551B}" presName="Name37" presStyleLbl="parChTrans1D3" presStyleIdx="6" presStyleCnt="12"/>
      <dgm:spPr/>
      <dgm:t>
        <a:bodyPr/>
        <a:lstStyle/>
        <a:p>
          <a:endParaRPr lang="en-US"/>
        </a:p>
      </dgm:t>
    </dgm:pt>
    <dgm:pt modelId="{ECA48E79-63BC-43D5-9281-3AE5F3941BA4}" type="pres">
      <dgm:prSet presAssocID="{2FD3F93D-51CD-4C24-998A-B57AA6C31AFD}" presName="hierRoot2" presStyleCnt="0">
        <dgm:presLayoutVars>
          <dgm:hierBranch val="init"/>
        </dgm:presLayoutVars>
      </dgm:prSet>
      <dgm:spPr/>
    </dgm:pt>
    <dgm:pt modelId="{8F183A73-AA32-4EF8-8ACA-8F068B6B4C3C}" type="pres">
      <dgm:prSet presAssocID="{2FD3F93D-51CD-4C24-998A-B57AA6C31AFD}" presName="rootComposite" presStyleCnt="0"/>
      <dgm:spPr/>
    </dgm:pt>
    <dgm:pt modelId="{9E925D2E-7F3D-4134-A147-EBD84440387A}" type="pres">
      <dgm:prSet presAssocID="{2FD3F93D-51CD-4C24-998A-B57AA6C31AFD}" presName="rootText" presStyleLbl="node3" presStyleIdx="6" presStyleCnt="12">
        <dgm:presLayoutVars>
          <dgm:chPref val="3"/>
        </dgm:presLayoutVars>
      </dgm:prSet>
      <dgm:spPr/>
      <dgm:t>
        <a:bodyPr/>
        <a:lstStyle/>
        <a:p>
          <a:endParaRPr lang="en-US"/>
        </a:p>
      </dgm:t>
    </dgm:pt>
    <dgm:pt modelId="{EE46599F-F79F-4B24-A017-C9380DEAF5E8}" type="pres">
      <dgm:prSet presAssocID="{2FD3F93D-51CD-4C24-998A-B57AA6C31AFD}" presName="rootConnector" presStyleLbl="node3" presStyleIdx="6" presStyleCnt="12"/>
      <dgm:spPr/>
      <dgm:t>
        <a:bodyPr/>
        <a:lstStyle/>
        <a:p>
          <a:endParaRPr lang="en-US"/>
        </a:p>
      </dgm:t>
    </dgm:pt>
    <dgm:pt modelId="{81FF3498-EB18-46A5-AC45-8956F1CE58BC}" type="pres">
      <dgm:prSet presAssocID="{2FD3F93D-51CD-4C24-998A-B57AA6C31AFD}" presName="hierChild4" presStyleCnt="0"/>
      <dgm:spPr/>
    </dgm:pt>
    <dgm:pt modelId="{29A5A42F-B43D-42B4-BD69-2342DE43DC29}" type="pres">
      <dgm:prSet presAssocID="{2FD3F93D-51CD-4C24-998A-B57AA6C31AFD}" presName="hierChild5" presStyleCnt="0"/>
      <dgm:spPr/>
    </dgm:pt>
    <dgm:pt modelId="{8C77E42C-15BD-4E84-8D85-649A9BB311E6}" type="pres">
      <dgm:prSet presAssocID="{500F28C3-224E-4369-9E01-99DED2A745AE}" presName="hierChild5" presStyleCnt="0"/>
      <dgm:spPr/>
    </dgm:pt>
    <dgm:pt modelId="{8BA08C6B-B2E9-4BC1-97AE-49E215BDD34E}" type="pres">
      <dgm:prSet presAssocID="{E06BD7B0-0BC8-4EBC-9F4A-E7F3564907B0}" presName="Name37" presStyleLbl="parChTrans1D2" presStyleIdx="3" presStyleCnt="4"/>
      <dgm:spPr/>
      <dgm:t>
        <a:bodyPr/>
        <a:lstStyle/>
        <a:p>
          <a:endParaRPr lang="en-US"/>
        </a:p>
      </dgm:t>
    </dgm:pt>
    <dgm:pt modelId="{A516D5CE-AED8-49FC-9102-449D5BC90999}" type="pres">
      <dgm:prSet presAssocID="{8C5E5A39-FFCF-4FF5-863E-0632374BB421}" presName="hierRoot2" presStyleCnt="0">
        <dgm:presLayoutVars>
          <dgm:hierBranch val="init"/>
        </dgm:presLayoutVars>
      </dgm:prSet>
      <dgm:spPr/>
    </dgm:pt>
    <dgm:pt modelId="{A13FC949-6720-4CC8-9047-E38D7F5B7CC4}" type="pres">
      <dgm:prSet presAssocID="{8C5E5A39-FFCF-4FF5-863E-0632374BB421}" presName="rootComposite" presStyleCnt="0"/>
      <dgm:spPr/>
    </dgm:pt>
    <dgm:pt modelId="{4C60D85D-EF64-418D-B157-3940E836FCCF}" type="pres">
      <dgm:prSet presAssocID="{8C5E5A39-FFCF-4FF5-863E-0632374BB421}" presName="rootText" presStyleLbl="node2" presStyleIdx="3" presStyleCnt="4" custScaleX="150001">
        <dgm:presLayoutVars>
          <dgm:chPref val="3"/>
        </dgm:presLayoutVars>
      </dgm:prSet>
      <dgm:spPr/>
      <dgm:t>
        <a:bodyPr/>
        <a:lstStyle/>
        <a:p>
          <a:endParaRPr lang="en-US"/>
        </a:p>
      </dgm:t>
    </dgm:pt>
    <dgm:pt modelId="{3F3CD177-CD99-45D2-9223-3E92499EA4AE}" type="pres">
      <dgm:prSet presAssocID="{8C5E5A39-FFCF-4FF5-863E-0632374BB421}" presName="rootConnector" presStyleLbl="node2" presStyleIdx="3" presStyleCnt="4"/>
      <dgm:spPr/>
      <dgm:t>
        <a:bodyPr/>
        <a:lstStyle/>
        <a:p>
          <a:endParaRPr lang="en-US"/>
        </a:p>
      </dgm:t>
    </dgm:pt>
    <dgm:pt modelId="{62365E41-956A-4BB7-9DE2-45A3A8F64C34}" type="pres">
      <dgm:prSet presAssocID="{8C5E5A39-FFCF-4FF5-863E-0632374BB421}" presName="hierChild4" presStyleCnt="0"/>
      <dgm:spPr/>
    </dgm:pt>
    <dgm:pt modelId="{BB60B57E-2D59-432D-AD89-64E791AF6D71}" type="pres">
      <dgm:prSet presAssocID="{3120B718-2DCD-4F3B-89B1-4E85EDD9E127}" presName="Name37" presStyleLbl="parChTrans1D3" presStyleIdx="7" presStyleCnt="12"/>
      <dgm:spPr/>
      <dgm:t>
        <a:bodyPr/>
        <a:lstStyle/>
        <a:p>
          <a:endParaRPr lang="en-US"/>
        </a:p>
      </dgm:t>
    </dgm:pt>
    <dgm:pt modelId="{30C3A43A-CAF4-4016-9B30-009824642B8F}" type="pres">
      <dgm:prSet presAssocID="{B016F55C-031B-418B-A558-7D229DFA21E5}" presName="hierRoot2" presStyleCnt="0">
        <dgm:presLayoutVars>
          <dgm:hierBranch val="init"/>
        </dgm:presLayoutVars>
      </dgm:prSet>
      <dgm:spPr/>
    </dgm:pt>
    <dgm:pt modelId="{A63BD8D5-6DE5-4DF7-91C2-B22468C557FF}" type="pres">
      <dgm:prSet presAssocID="{B016F55C-031B-418B-A558-7D229DFA21E5}" presName="rootComposite" presStyleCnt="0"/>
      <dgm:spPr/>
    </dgm:pt>
    <dgm:pt modelId="{B3AF0929-C072-4D20-981F-C4757ECA4DF9}" type="pres">
      <dgm:prSet presAssocID="{B016F55C-031B-418B-A558-7D229DFA21E5}" presName="rootText" presStyleLbl="node3" presStyleIdx="7" presStyleCnt="12" custLinFactY="264064" custLinFactNeighborX="-653" custLinFactNeighborY="300000">
        <dgm:presLayoutVars>
          <dgm:chPref val="3"/>
        </dgm:presLayoutVars>
      </dgm:prSet>
      <dgm:spPr/>
      <dgm:t>
        <a:bodyPr/>
        <a:lstStyle/>
        <a:p>
          <a:endParaRPr lang="en-US"/>
        </a:p>
      </dgm:t>
    </dgm:pt>
    <dgm:pt modelId="{59A4C563-323B-4FCB-82FA-06781FDA7686}" type="pres">
      <dgm:prSet presAssocID="{B016F55C-031B-418B-A558-7D229DFA21E5}" presName="rootConnector" presStyleLbl="node3" presStyleIdx="7" presStyleCnt="12"/>
      <dgm:spPr/>
      <dgm:t>
        <a:bodyPr/>
        <a:lstStyle/>
        <a:p>
          <a:endParaRPr lang="en-US"/>
        </a:p>
      </dgm:t>
    </dgm:pt>
    <dgm:pt modelId="{97DDC6E8-02BC-416D-B4D7-96E1E8E683E5}" type="pres">
      <dgm:prSet presAssocID="{B016F55C-031B-418B-A558-7D229DFA21E5}" presName="hierChild4" presStyleCnt="0"/>
      <dgm:spPr/>
    </dgm:pt>
    <dgm:pt modelId="{EBE0DD5D-5184-4078-ACBE-2A23C3EDF89D}" type="pres">
      <dgm:prSet presAssocID="{B016F55C-031B-418B-A558-7D229DFA21E5}" presName="hierChild5" presStyleCnt="0"/>
      <dgm:spPr/>
    </dgm:pt>
    <dgm:pt modelId="{59CAC964-E726-4E52-8D7C-C61A7E06F546}" type="pres">
      <dgm:prSet presAssocID="{AD58754B-4265-4A8E-A524-53C517C19A50}" presName="Name37" presStyleLbl="parChTrans1D3" presStyleIdx="8" presStyleCnt="12"/>
      <dgm:spPr/>
      <dgm:t>
        <a:bodyPr/>
        <a:lstStyle/>
        <a:p>
          <a:endParaRPr lang="en-US"/>
        </a:p>
      </dgm:t>
    </dgm:pt>
    <dgm:pt modelId="{1EB12F56-DB92-44A5-8F05-8A18D32B0EE2}" type="pres">
      <dgm:prSet presAssocID="{62B61590-66B7-4ED1-B304-698C7DB1C8D0}" presName="hierRoot2" presStyleCnt="0">
        <dgm:presLayoutVars>
          <dgm:hierBranch val="init"/>
        </dgm:presLayoutVars>
      </dgm:prSet>
      <dgm:spPr/>
    </dgm:pt>
    <dgm:pt modelId="{7417CD43-CBDE-402B-8664-7339E9BA0AF1}" type="pres">
      <dgm:prSet presAssocID="{62B61590-66B7-4ED1-B304-698C7DB1C8D0}" presName="rootComposite" presStyleCnt="0"/>
      <dgm:spPr/>
    </dgm:pt>
    <dgm:pt modelId="{BAD83A30-505A-4F2F-9196-22EB632C9D0A}" type="pres">
      <dgm:prSet presAssocID="{62B61590-66B7-4ED1-B304-698C7DB1C8D0}" presName="rootText" presStyleLbl="node3" presStyleIdx="8" presStyleCnt="12" custLinFactY="100000" custLinFactNeighborX="-653" custLinFactNeighborY="178274">
        <dgm:presLayoutVars>
          <dgm:chPref val="3"/>
        </dgm:presLayoutVars>
      </dgm:prSet>
      <dgm:spPr/>
      <dgm:t>
        <a:bodyPr/>
        <a:lstStyle/>
        <a:p>
          <a:endParaRPr lang="en-US"/>
        </a:p>
      </dgm:t>
    </dgm:pt>
    <dgm:pt modelId="{CD195EA1-6229-4595-8B31-DA5B00E151A2}" type="pres">
      <dgm:prSet presAssocID="{62B61590-66B7-4ED1-B304-698C7DB1C8D0}" presName="rootConnector" presStyleLbl="node3" presStyleIdx="8" presStyleCnt="12"/>
      <dgm:spPr/>
      <dgm:t>
        <a:bodyPr/>
        <a:lstStyle/>
        <a:p>
          <a:endParaRPr lang="en-US"/>
        </a:p>
      </dgm:t>
    </dgm:pt>
    <dgm:pt modelId="{7B2841D0-FFC4-457E-98AC-E4D6D10FF9D8}" type="pres">
      <dgm:prSet presAssocID="{62B61590-66B7-4ED1-B304-698C7DB1C8D0}" presName="hierChild4" presStyleCnt="0"/>
      <dgm:spPr/>
    </dgm:pt>
    <dgm:pt modelId="{B96082E0-ED15-4093-A061-4C03D8F5EA52}" type="pres">
      <dgm:prSet presAssocID="{62B61590-66B7-4ED1-B304-698C7DB1C8D0}" presName="hierChild5" presStyleCnt="0"/>
      <dgm:spPr/>
    </dgm:pt>
    <dgm:pt modelId="{4B8B63A7-C7EC-4612-83EA-2BD8B6978524}" type="pres">
      <dgm:prSet presAssocID="{F85B2D8D-683D-4AAB-B3EB-71C3FA0FD79B}" presName="Name37" presStyleLbl="parChTrans1D3" presStyleIdx="9" presStyleCnt="12"/>
      <dgm:spPr/>
      <dgm:t>
        <a:bodyPr/>
        <a:lstStyle/>
        <a:p>
          <a:endParaRPr lang="en-US"/>
        </a:p>
      </dgm:t>
    </dgm:pt>
    <dgm:pt modelId="{87AEB719-C798-4B99-9002-09D0430A43DB}" type="pres">
      <dgm:prSet presAssocID="{8BB6EEAD-A3F8-4E56-ADBB-E727F89821AC}" presName="hierRoot2" presStyleCnt="0">
        <dgm:presLayoutVars>
          <dgm:hierBranch val="init"/>
        </dgm:presLayoutVars>
      </dgm:prSet>
      <dgm:spPr/>
    </dgm:pt>
    <dgm:pt modelId="{BBBFE2EC-9F9B-4EA7-A6A9-F5DD8AD26A15}" type="pres">
      <dgm:prSet presAssocID="{8BB6EEAD-A3F8-4E56-ADBB-E727F89821AC}" presName="rootComposite" presStyleCnt="0"/>
      <dgm:spPr/>
    </dgm:pt>
    <dgm:pt modelId="{0B6B0EE1-C5B8-4658-83E5-2818B56042F4}" type="pres">
      <dgm:prSet presAssocID="{8BB6EEAD-A3F8-4E56-ADBB-E727F89821AC}" presName="rootText" presStyleLbl="node3" presStyleIdx="9" presStyleCnt="12">
        <dgm:presLayoutVars>
          <dgm:chPref val="3"/>
        </dgm:presLayoutVars>
      </dgm:prSet>
      <dgm:spPr/>
      <dgm:t>
        <a:bodyPr/>
        <a:lstStyle/>
        <a:p>
          <a:endParaRPr lang="en-US"/>
        </a:p>
      </dgm:t>
    </dgm:pt>
    <dgm:pt modelId="{8F7C6EE7-DBC2-4260-AAB2-7712950FA349}" type="pres">
      <dgm:prSet presAssocID="{8BB6EEAD-A3F8-4E56-ADBB-E727F89821AC}" presName="rootConnector" presStyleLbl="node3" presStyleIdx="9" presStyleCnt="12"/>
      <dgm:spPr/>
      <dgm:t>
        <a:bodyPr/>
        <a:lstStyle/>
        <a:p>
          <a:endParaRPr lang="en-US"/>
        </a:p>
      </dgm:t>
    </dgm:pt>
    <dgm:pt modelId="{14FA7B88-9FD6-49D6-9911-B6A8CBBEE787}" type="pres">
      <dgm:prSet presAssocID="{8BB6EEAD-A3F8-4E56-ADBB-E727F89821AC}" presName="hierChild4" presStyleCnt="0"/>
      <dgm:spPr/>
    </dgm:pt>
    <dgm:pt modelId="{BF9CC439-DAB9-4A7C-B25B-6677FDA8568D}" type="pres">
      <dgm:prSet presAssocID="{8BB6EEAD-A3F8-4E56-ADBB-E727F89821AC}" presName="hierChild5" presStyleCnt="0"/>
      <dgm:spPr/>
    </dgm:pt>
    <dgm:pt modelId="{A2527861-E39F-4D5B-A2AC-516BD5ACD665}" type="pres">
      <dgm:prSet presAssocID="{82B833A0-B4EC-434F-A530-1ABF28899200}" presName="Name37" presStyleLbl="parChTrans1D3" presStyleIdx="10" presStyleCnt="12"/>
      <dgm:spPr/>
      <dgm:t>
        <a:bodyPr/>
        <a:lstStyle/>
        <a:p>
          <a:endParaRPr lang="en-US"/>
        </a:p>
      </dgm:t>
    </dgm:pt>
    <dgm:pt modelId="{4F6BBC78-CCA2-4911-9C4F-40CAC8DF255F}" type="pres">
      <dgm:prSet presAssocID="{0AA2FAAB-4041-4392-B7D2-CEE215D1393E}" presName="hierRoot2" presStyleCnt="0">
        <dgm:presLayoutVars>
          <dgm:hierBranch val="init"/>
        </dgm:presLayoutVars>
      </dgm:prSet>
      <dgm:spPr/>
    </dgm:pt>
    <dgm:pt modelId="{EB807E6C-1C99-4250-B817-A732D97D6D30}" type="pres">
      <dgm:prSet presAssocID="{0AA2FAAB-4041-4392-B7D2-CEE215D1393E}" presName="rootComposite" presStyleCnt="0"/>
      <dgm:spPr/>
    </dgm:pt>
    <dgm:pt modelId="{C868CD43-A45B-4B51-8013-F9E634B3ACC1}" type="pres">
      <dgm:prSet presAssocID="{0AA2FAAB-4041-4392-B7D2-CEE215D1393E}" presName="rootText" presStyleLbl="node3" presStyleIdx="10" presStyleCnt="12" custScaleX="101306" custLinFactY="-100000" custLinFactNeighborX="-6903" custLinFactNeighborY="-193306">
        <dgm:presLayoutVars>
          <dgm:chPref val="3"/>
        </dgm:presLayoutVars>
      </dgm:prSet>
      <dgm:spPr/>
      <dgm:t>
        <a:bodyPr/>
        <a:lstStyle/>
        <a:p>
          <a:endParaRPr lang="en-US"/>
        </a:p>
      </dgm:t>
    </dgm:pt>
    <dgm:pt modelId="{B07B8359-4498-4EA1-862B-8A2C19C66CFF}" type="pres">
      <dgm:prSet presAssocID="{0AA2FAAB-4041-4392-B7D2-CEE215D1393E}" presName="rootConnector" presStyleLbl="node3" presStyleIdx="10" presStyleCnt="12"/>
      <dgm:spPr/>
      <dgm:t>
        <a:bodyPr/>
        <a:lstStyle/>
        <a:p>
          <a:endParaRPr lang="en-US"/>
        </a:p>
      </dgm:t>
    </dgm:pt>
    <dgm:pt modelId="{925B2BEB-0CD7-4F0F-85D6-0D671FCC714F}" type="pres">
      <dgm:prSet presAssocID="{0AA2FAAB-4041-4392-B7D2-CEE215D1393E}" presName="hierChild4" presStyleCnt="0"/>
      <dgm:spPr/>
    </dgm:pt>
    <dgm:pt modelId="{A9091247-724F-448F-B1D3-6AFD22251610}" type="pres">
      <dgm:prSet presAssocID="{0AA2FAAB-4041-4392-B7D2-CEE215D1393E}" presName="hierChild5" presStyleCnt="0"/>
      <dgm:spPr/>
    </dgm:pt>
    <dgm:pt modelId="{97618AFF-0278-48FE-B1FB-CDF98B6CE59C}" type="pres">
      <dgm:prSet presAssocID="{17B0893A-B5AD-4C8C-ACCF-C53E4B5D45B3}" presName="Name37" presStyleLbl="parChTrans1D3" presStyleIdx="11" presStyleCnt="12"/>
      <dgm:spPr/>
      <dgm:t>
        <a:bodyPr/>
        <a:lstStyle/>
        <a:p>
          <a:endParaRPr lang="en-US"/>
        </a:p>
      </dgm:t>
    </dgm:pt>
    <dgm:pt modelId="{CD34D3C5-0CEF-42EA-A623-237AFF10F46B}" type="pres">
      <dgm:prSet presAssocID="{71FE53A9-B16D-4E38-9798-65429ADE038B}" presName="hierRoot2" presStyleCnt="0">
        <dgm:presLayoutVars>
          <dgm:hierBranch val="init"/>
        </dgm:presLayoutVars>
      </dgm:prSet>
      <dgm:spPr/>
    </dgm:pt>
    <dgm:pt modelId="{312F9597-5677-468C-BDD7-27B6CB0167F0}" type="pres">
      <dgm:prSet presAssocID="{71FE53A9-B16D-4E38-9798-65429ADE038B}" presName="rootComposite" presStyleCnt="0"/>
      <dgm:spPr/>
    </dgm:pt>
    <dgm:pt modelId="{9B169C98-E780-4FE5-A877-60F10F82395D}" type="pres">
      <dgm:prSet presAssocID="{71FE53A9-B16D-4E38-9798-65429ADE038B}" presName="rootText" presStyleLbl="node3" presStyleIdx="11" presStyleCnt="12" custScaleX="103184" custLinFactY="-279097" custLinFactNeighborX="-7842" custLinFactNeighborY="-300000">
        <dgm:presLayoutVars>
          <dgm:chPref val="3"/>
        </dgm:presLayoutVars>
      </dgm:prSet>
      <dgm:spPr/>
      <dgm:t>
        <a:bodyPr/>
        <a:lstStyle/>
        <a:p>
          <a:endParaRPr lang="en-US"/>
        </a:p>
      </dgm:t>
    </dgm:pt>
    <dgm:pt modelId="{29B9FB20-72E3-4FD0-8E4B-D84D3734E424}" type="pres">
      <dgm:prSet presAssocID="{71FE53A9-B16D-4E38-9798-65429ADE038B}" presName="rootConnector" presStyleLbl="node3" presStyleIdx="11" presStyleCnt="12"/>
      <dgm:spPr/>
      <dgm:t>
        <a:bodyPr/>
        <a:lstStyle/>
        <a:p>
          <a:endParaRPr lang="en-US"/>
        </a:p>
      </dgm:t>
    </dgm:pt>
    <dgm:pt modelId="{32D26ED9-2582-47DF-B35B-37F9C5CE0A5F}" type="pres">
      <dgm:prSet presAssocID="{71FE53A9-B16D-4E38-9798-65429ADE038B}" presName="hierChild4" presStyleCnt="0"/>
      <dgm:spPr/>
    </dgm:pt>
    <dgm:pt modelId="{3FEC76F3-CE25-4EDE-B97A-82CC7F56142C}" type="pres">
      <dgm:prSet presAssocID="{71FE53A9-B16D-4E38-9798-65429ADE038B}" presName="hierChild5" presStyleCnt="0"/>
      <dgm:spPr/>
    </dgm:pt>
    <dgm:pt modelId="{EAD09169-3991-4A29-B180-A993BEF9E477}" type="pres">
      <dgm:prSet presAssocID="{8C5E5A39-FFCF-4FF5-863E-0632374BB421}" presName="hierChild5" presStyleCnt="0"/>
      <dgm:spPr/>
    </dgm:pt>
    <dgm:pt modelId="{16B021E7-31E7-43A4-A2A8-C93CDD85A121}" type="pres">
      <dgm:prSet presAssocID="{71523CB5-3163-486C-9089-83584BA44604}" presName="hierChild3" presStyleCnt="0"/>
      <dgm:spPr/>
    </dgm:pt>
  </dgm:ptLst>
  <dgm:cxnLst>
    <dgm:cxn modelId="{063CF687-DAF6-4761-A557-DFBB7282D9A3}" type="presOf" srcId="{4071C75D-3DFE-4B5B-B8EB-2429756898BA}" destId="{D1FCA5B7-6231-4ED8-A178-FE983FC54B02}" srcOrd="0" destOrd="0" presId="urn:microsoft.com/office/officeart/2005/8/layout/orgChart1"/>
    <dgm:cxn modelId="{895E8AB4-367B-4B2D-A331-B891F769B93B}" srcId="{500F28C3-224E-4369-9E01-99DED2A745AE}" destId="{40EAA3F2-336D-4AAE-ACA1-4AD399C2AC41}" srcOrd="3" destOrd="0" parTransId="{FBECA46D-9AAC-465A-A7E7-E2BEC7AAB742}" sibTransId="{15943140-ACC5-4A50-92DA-20F77127AE63}"/>
    <dgm:cxn modelId="{745A4D1A-0D27-4CA0-9968-0BAAB003FB80}" type="presOf" srcId="{A3BB0C7B-138D-4C13-A654-BD0BD283551B}" destId="{788DF937-F3DC-44EF-896F-1BBF0FE2F4E7}" srcOrd="0" destOrd="0" presId="urn:microsoft.com/office/officeart/2005/8/layout/orgChart1"/>
    <dgm:cxn modelId="{952EE8D5-E557-4500-8D7D-2E9DC6FE9DAC}" srcId="{71523CB5-3163-486C-9089-83584BA44604}" destId="{8C5E5A39-FFCF-4FF5-863E-0632374BB421}" srcOrd="3" destOrd="0" parTransId="{E06BD7B0-0BC8-4EBC-9F4A-E7F3564907B0}" sibTransId="{F34B9A66-F6F4-476A-A236-B2F191A0F4D6}"/>
    <dgm:cxn modelId="{BA40186A-25D8-4911-A5B5-8CF7EC846C7A}" type="presOf" srcId="{2D891719-4FD7-492E-B5ED-4BEF97571FD7}" destId="{932CF4B8-756D-439A-8B75-3B72CA360DE0}" srcOrd="1" destOrd="0" presId="urn:microsoft.com/office/officeart/2005/8/layout/orgChart1"/>
    <dgm:cxn modelId="{4BEEF1C6-E84A-46CC-9D43-40B198A93463}" srcId="{500F28C3-224E-4369-9E01-99DED2A745AE}" destId="{0356945B-A373-4552-9339-787D0694448B}" srcOrd="4" destOrd="0" parTransId="{8D7E7491-C3C6-40E7-B5E4-DCF3EB54543B}" sibTransId="{D41BF83F-3902-4461-A544-3CC51831714C}"/>
    <dgm:cxn modelId="{09833505-61BA-4402-8004-922351077C41}" type="presOf" srcId="{500F28C3-224E-4369-9E01-99DED2A745AE}" destId="{9E5536BD-8BB4-4126-ABCF-257D124B15F9}" srcOrd="0" destOrd="0" presId="urn:microsoft.com/office/officeart/2005/8/layout/orgChart1"/>
    <dgm:cxn modelId="{10B666E0-F4C8-4348-BE47-36EAA74C98C9}" type="presOf" srcId="{6428F86C-8D58-4EA3-B0D4-508EA403B3B4}" destId="{0CD6D78B-1AF3-4D98-8503-6973F964B868}" srcOrd="0" destOrd="0" presId="urn:microsoft.com/office/officeart/2005/8/layout/orgChart1"/>
    <dgm:cxn modelId="{CB93599C-EA16-469A-AACB-D68CF32CD828}" type="presOf" srcId="{8D7E7491-C3C6-40E7-B5E4-DCF3EB54543B}" destId="{8361CD0B-F240-4B1B-BDEC-6C7B3BB9923F}" srcOrd="0" destOrd="0" presId="urn:microsoft.com/office/officeart/2005/8/layout/orgChart1"/>
    <dgm:cxn modelId="{06B90B2C-A4FA-43C3-B890-E1DF1FE3C015}" type="presOf" srcId="{500F28C3-224E-4369-9E01-99DED2A745AE}" destId="{0708ECD1-B84F-402A-AB7D-E1927F41BAF5}" srcOrd="1" destOrd="0" presId="urn:microsoft.com/office/officeart/2005/8/layout/orgChart1"/>
    <dgm:cxn modelId="{D0F7FCC3-B59D-4A29-B4B0-A25C40B27D74}" type="presOf" srcId="{62B61590-66B7-4ED1-B304-698C7DB1C8D0}" destId="{BAD83A30-505A-4F2F-9196-22EB632C9D0A}" srcOrd="0" destOrd="0" presId="urn:microsoft.com/office/officeart/2005/8/layout/orgChart1"/>
    <dgm:cxn modelId="{AFFA3BA4-985B-488F-BDBC-08E8D38E36B9}" type="presOf" srcId="{8BB6EEAD-A3F8-4E56-ADBB-E727F89821AC}" destId="{0B6B0EE1-C5B8-4658-83E5-2818B56042F4}" srcOrd="0" destOrd="0" presId="urn:microsoft.com/office/officeart/2005/8/layout/orgChart1"/>
    <dgm:cxn modelId="{8409963D-F2B1-4791-B4F0-9FE2C7CFDCFE}" type="presOf" srcId="{82B833A0-B4EC-434F-A530-1ABF28899200}" destId="{A2527861-E39F-4D5B-A2AC-516BD5ACD665}" srcOrd="0" destOrd="0" presId="urn:microsoft.com/office/officeart/2005/8/layout/orgChart1"/>
    <dgm:cxn modelId="{01366DF5-E8E0-4CD3-AB20-89385F3A2B83}" srcId="{71523CB5-3163-486C-9089-83584BA44604}" destId="{14B4E6D6-5D0C-41E1-85F0-020A5303E87C}" srcOrd="0" destOrd="0" parTransId="{E943ED14-DE1B-499A-895F-B29EFF1D68F3}" sibTransId="{3EC676AF-747C-4C89-8CBB-7925D42E92BC}"/>
    <dgm:cxn modelId="{0FD96338-A72F-4C93-AE82-7E96FB62C423}" type="presOf" srcId="{3C224556-FBBF-4D92-95FF-0B922B2524F5}" destId="{CE63B5CD-B0C1-41C8-A067-E19B0367ABA8}" srcOrd="0" destOrd="0" presId="urn:microsoft.com/office/officeart/2005/8/layout/orgChart1"/>
    <dgm:cxn modelId="{76415A47-719B-4944-ADED-69209BE7234E}" type="presOf" srcId="{8C5E5A39-FFCF-4FF5-863E-0632374BB421}" destId="{3F3CD177-CD99-45D2-9223-3E92499EA4AE}" srcOrd="1" destOrd="0" presId="urn:microsoft.com/office/officeart/2005/8/layout/orgChart1"/>
    <dgm:cxn modelId="{1F7B8C0E-646A-4DEC-924D-6491AAAB21AE}" type="presOf" srcId="{8C5E5A39-FFCF-4FF5-863E-0632374BB421}" destId="{4C60D85D-EF64-418D-B157-3940E836FCCF}" srcOrd="0" destOrd="0" presId="urn:microsoft.com/office/officeart/2005/8/layout/orgChart1"/>
    <dgm:cxn modelId="{1B42B0A3-9ED6-4ADE-B83A-CD17A499FBBB}" type="presOf" srcId="{D0E76599-E3E9-4A4F-A829-C71B376AEEA8}" destId="{3ABE177A-9E8C-4446-839F-A258126DEE41}" srcOrd="0" destOrd="0" presId="urn:microsoft.com/office/officeart/2005/8/layout/orgChart1"/>
    <dgm:cxn modelId="{7B7F2B9F-C432-45C5-A5BC-CDA41870B72B}" srcId="{D0E76599-E3E9-4A4F-A829-C71B376AEEA8}" destId="{71523CB5-3163-486C-9089-83584BA44604}" srcOrd="0" destOrd="0" parTransId="{0130B726-30EE-4E6F-A1B4-DEC852D925F3}" sibTransId="{7C4BE0C4-3FEA-4D49-BFAA-2A8C749618A4}"/>
    <dgm:cxn modelId="{E52C02CE-B428-4E25-B024-B08BE863BAAA}" type="presOf" srcId="{F85B2D8D-683D-4AAB-B3EB-71C3FA0FD79B}" destId="{4B8B63A7-C7EC-4612-83EA-2BD8B6978524}" srcOrd="0" destOrd="0" presId="urn:microsoft.com/office/officeart/2005/8/layout/orgChart1"/>
    <dgm:cxn modelId="{B2FCBED9-60EC-4C82-823C-32580255A806}" type="presOf" srcId="{17B0893A-B5AD-4C8C-ACCF-C53E4B5D45B3}" destId="{97618AFF-0278-48FE-B1FB-CDF98B6CE59C}" srcOrd="0" destOrd="0" presId="urn:microsoft.com/office/officeart/2005/8/layout/orgChart1"/>
    <dgm:cxn modelId="{8C629183-7C9A-4016-85E3-CD228CCA0D96}" type="presOf" srcId="{14B4E6D6-5D0C-41E1-85F0-020A5303E87C}" destId="{8F460386-293D-4545-B5E2-57077E0AB5CF}" srcOrd="0" destOrd="0" presId="urn:microsoft.com/office/officeart/2005/8/layout/orgChart1"/>
    <dgm:cxn modelId="{E1E7A529-09D8-41D3-BC34-B9027867E67C}" srcId="{8C5E5A39-FFCF-4FF5-863E-0632374BB421}" destId="{71FE53A9-B16D-4E38-9798-65429ADE038B}" srcOrd="4" destOrd="0" parTransId="{17B0893A-B5AD-4C8C-ACCF-C53E4B5D45B3}" sibTransId="{11303CAD-902D-4A2B-8ACE-A4860F51C698}"/>
    <dgm:cxn modelId="{8C934136-3780-4177-8D91-A6A3E4066EF0}" type="presOf" srcId="{40EAA3F2-336D-4AAE-ACA1-4AD399C2AC41}" destId="{ACFA93CB-FDC5-41AC-95B8-DFEB22AF5E7B}" srcOrd="1" destOrd="0" presId="urn:microsoft.com/office/officeart/2005/8/layout/orgChart1"/>
    <dgm:cxn modelId="{0F918A75-7767-473A-8919-7CF1B0A1A23C}" type="presOf" srcId="{63624DAC-362D-43CC-8D00-02401856D8B8}" destId="{CC1C9DAD-892D-436D-BF3A-5D914B291CC3}" srcOrd="0" destOrd="0" presId="urn:microsoft.com/office/officeart/2005/8/layout/orgChart1"/>
    <dgm:cxn modelId="{A98FECC4-56F1-4FF7-AE39-D948AAB5B3EE}" type="presOf" srcId="{3C224556-FBBF-4D92-95FF-0B922B2524F5}" destId="{81D70016-B68C-49F9-935B-B934CB3BE2B4}" srcOrd="1" destOrd="0" presId="urn:microsoft.com/office/officeart/2005/8/layout/orgChart1"/>
    <dgm:cxn modelId="{4112E3FC-C2B2-4F95-98AF-AAA40887719C}" srcId="{71523CB5-3163-486C-9089-83584BA44604}" destId="{500F28C3-224E-4369-9E01-99DED2A745AE}" srcOrd="2" destOrd="0" parTransId="{2B6E0F75-2C3B-4972-8073-CA883ED3B79D}" sibTransId="{FC4CF604-C063-479E-9676-71A20785AB15}"/>
    <dgm:cxn modelId="{229ADCBC-A070-4038-A968-CBF46A436831}" type="presOf" srcId="{3120B718-2DCD-4F3B-89B1-4E85EDD9E127}" destId="{BB60B57E-2D59-432D-AD89-64E791AF6D71}" srcOrd="0" destOrd="0" presId="urn:microsoft.com/office/officeart/2005/8/layout/orgChart1"/>
    <dgm:cxn modelId="{09394A09-6935-4A30-945C-B49D57AE6E54}" type="presOf" srcId="{0356945B-A373-4552-9339-787D0694448B}" destId="{6A9B9F62-DD1C-4320-ACAE-84252A6B8D99}" srcOrd="1" destOrd="0" presId="urn:microsoft.com/office/officeart/2005/8/layout/orgChart1"/>
    <dgm:cxn modelId="{84671ABE-EE15-41CC-99E1-188E3A6754ED}" type="presOf" srcId="{40EAA3F2-336D-4AAE-ACA1-4AD399C2AC41}" destId="{20924725-D6A1-478E-88ED-F289EB66403B}" srcOrd="0" destOrd="0" presId="urn:microsoft.com/office/officeart/2005/8/layout/orgChart1"/>
    <dgm:cxn modelId="{0D132FE2-BF11-4EE7-B09B-47D22B82A4EA}" srcId="{500F28C3-224E-4369-9E01-99DED2A745AE}" destId="{3C224556-FBBF-4D92-95FF-0B922B2524F5}" srcOrd="1" destOrd="0" parTransId="{6428F86C-8D58-4EA3-B0D4-508EA403B3B4}" sibTransId="{7AFAD12A-3B69-4433-A995-6AEA06DEAB36}"/>
    <dgm:cxn modelId="{C3967F72-9656-496F-82DC-95916939D3F4}" srcId="{500F28C3-224E-4369-9E01-99DED2A745AE}" destId="{952805AC-DFD3-4EBE-B97B-7B963BC0C1B0}" srcOrd="2" destOrd="0" parTransId="{D19211D5-A8AE-40B7-B869-3E2DF0E6FB0A}" sibTransId="{DD1DE531-EE02-4443-8BA8-171FFBB48830}"/>
    <dgm:cxn modelId="{A5023E30-BD17-4CFD-AE56-BD0D5E390A93}" type="presOf" srcId="{952805AC-DFD3-4EBE-B97B-7B963BC0C1B0}" destId="{DC95CCE6-AAA3-4CDC-9200-628745E91E32}" srcOrd="0" destOrd="0" presId="urn:microsoft.com/office/officeart/2005/8/layout/orgChart1"/>
    <dgm:cxn modelId="{F29975DA-490D-48B0-8DC4-119D0456499E}" type="presOf" srcId="{E06BD7B0-0BC8-4EBC-9F4A-E7F3564907B0}" destId="{8BA08C6B-B2E9-4BC1-97AE-49E215BDD34E}" srcOrd="0" destOrd="0" presId="urn:microsoft.com/office/officeart/2005/8/layout/orgChart1"/>
    <dgm:cxn modelId="{01305855-FF7E-408B-AB03-EB90D01B7F79}" srcId="{71523CB5-3163-486C-9089-83584BA44604}" destId="{4071C75D-3DFE-4B5B-B8EB-2429756898BA}" srcOrd="1" destOrd="0" parTransId="{5F4F29F6-0DDE-4340-AB49-443BB17DE5BE}" sibTransId="{206688A4-4012-4191-ABF1-CEC8A8A9EB4E}"/>
    <dgm:cxn modelId="{C54FE1E4-BB27-4AAA-A0AB-E0B2DD01A3D6}" type="presOf" srcId="{0AA2FAAB-4041-4392-B7D2-CEE215D1393E}" destId="{C868CD43-A45B-4B51-8013-F9E634B3ACC1}" srcOrd="0" destOrd="0" presId="urn:microsoft.com/office/officeart/2005/8/layout/orgChart1"/>
    <dgm:cxn modelId="{1FED1FD5-8718-41D3-9F1F-DC3114DEDDFD}" type="presOf" srcId="{5F4F29F6-0DDE-4340-AB49-443BB17DE5BE}" destId="{57954180-DC07-4F8F-B16D-713C1E8A4864}" srcOrd="0" destOrd="0" presId="urn:microsoft.com/office/officeart/2005/8/layout/orgChart1"/>
    <dgm:cxn modelId="{8A4B2718-3894-4500-A51C-64FE2453A13A}" srcId="{500F28C3-224E-4369-9E01-99DED2A745AE}" destId="{2D891719-4FD7-492E-B5ED-4BEF97571FD7}" srcOrd="0" destOrd="0" parTransId="{9707ECE9-1E81-4BC9-9F69-E84FF2A87BD3}" sibTransId="{4DE8E8F6-4901-4DB2-9EE1-8CF5E9A0D9E9}"/>
    <dgm:cxn modelId="{85661EC1-3E75-420D-A386-82239255A718}" type="presOf" srcId="{B016F55C-031B-418B-A558-7D229DFA21E5}" destId="{B3AF0929-C072-4D20-981F-C4757ECA4DF9}" srcOrd="0" destOrd="0" presId="urn:microsoft.com/office/officeart/2005/8/layout/orgChart1"/>
    <dgm:cxn modelId="{7B479F56-3C73-4FAD-AF95-C40EF42AAC3B}" type="presOf" srcId="{62B61590-66B7-4ED1-B304-698C7DB1C8D0}" destId="{CD195EA1-6229-4595-8B31-DA5B00E151A2}" srcOrd="1" destOrd="0" presId="urn:microsoft.com/office/officeart/2005/8/layout/orgChart1"/>
    <dgm:cxn modelId="{D319726E-732C-49A1-9830-1A63455095A1}" type="presOf" srcId="{8BB6EEAD-A3F8-4E56-ADBB-E727F89821AC}" destId="{8F7C6EE7-DBC2-4260-AAB2-7712950FA349}" srcOrd="1" destOrd="0" presId="urn:microsoft.com/office/officeart/2005/8/layout/orgChart1"/>
    <dgm:cxn modelId="{0C94EA64-454B-46EF-AB19-38F81F1A34D0}" type="presOf" srcId="{2D891719-4FD7-492E-B5ED-4BEF97571FD7}" destId="{3B04B973-0BC0-4423-B5CB-F549119FFA8F}" srcOrd="0" destOrd="0" presId="urn:microsoft.com/office/officeart/2005/8/layout/orgChart1"/>
    <dgm:cxn modelId="{8FBD3774-FDF8-4064-A999-56505E3EADF7}" type="presOf" srcId="{B016F55C-031B-418B-A558-7D229DFA21E5}" destId="{59A4C563-323B-4FCB-82FA-06781FDA7686}" srcOrd="1" destOrd="0" presId="urn:microsoft.com/office/officeart/2005/8/layout/orgChart1"/>
    <dgm:cxn modelId="{031A0224-2A7B-47F8-A48D-22B6A742D70C}" srcId="{500F28C3-224E-4369-9E01-99DED2A745AE}" destId="{2FD3F93D-51CD-4C24-998A-B57AA6C31AFD}" srcOrd="6" destOrd="0" parTransId="{A3BB0C7B-138D-4C13-A654-BD0BD283551B}" sibTransId="{0DBC364D-F74A-4597-9BFA-4D123C5142E9}"/>
    <dgm:cxn modelId="{FCDC600C-DCF2-4569-9310-D9EBE8F54E10}" type="presOf" srcId="{9707ECE9-1E81-4BC9-9F69-E84FF2A87BD3}" destId="{78A63385-8364-422E-B613-A8A77A0EAEF9}" srcOrd="0" destOrd="0" presId="urn:microsoft.com/office/officeart/2005/8/layout/orgChart1"/>
    <dgm:cxn modelId="{B7AB033F-3602-48B0-A737-4F5FE9A5E3AA}" type="presOf" srcId="{2B6E0F75-2C3B-4972-8073-CA883ED3B79D}" destId="{6C05D3A5-AB30-4FB3-8AB0-A4784738424A}" srcOrd="0" destOrd="0" presId="urn:microsoft.com/office/officeart/2005/8/layout/orgChart1"/>
    <dgm:cxn modelId="{22748B9C-BDA5-4151-BB8F-F9D6337EEFA9}" type="presOf" srcId="{0AA2FAAB-4041-4392-B7D2-CEE215D1393E}" destId="{B07B8359-4498-4EA1-862B-8A2C19C66CFF}" srcOrd="1" destOrd="0" presId="urn:microsoft.com/office/officeart/2005/8/layout/orgChart1"/>
    <dgm:cxn modelId="{3D29D4E1-5F70-43D3-89AE-5A8C0A4464D3}" type="presOf" srcId="{2FD3F93D-51CD-4C24-998A-B57AA6C31AFD}" destId="{EE46599F-F79F-4B24-A017-C9380DEAF5E8}" srcOrd="1" destOrd="0" presId="urn:microsoft.com/office/officeart/2005/8/layout/orgChart1"/>
    <dgm:cxn modelId="{157E84CA-8897-440B-B0D3-B11E6DA87EFF}" srcId="{500F28C3-224E-4369-9E01-99DED2A745AE}" destId="{63624DAC-362D-43CC-8D00-02401856D8B8}" srcOrd="5" destOrd="0" parTransId="{CB9362E4-4CF2-49F0-BC82-51778A53E1D4}" sibTransId="{9DD043DA-C5A9-4E6A-828E-FD0D4913FD59}"/>
    <dgm:cxn modelId="{E420AA6B-5FDC-48D3-AA1E-DDAE00D26A5A}" srcId="{8C5E5A39-FFCF-4FF5-863E-0632374BB421}" destId="{0AA2FAAB-4041-4392-B7D2-CEE215D1393E}" srcOrd="3" destOrd="0" parTransId="{82B833A0-B4EC-434F-A530-1ABF28899200}" sibTransId="{3750C84D-BEFA-4171-8846-C1F8AC5CF61F}"/>
    <dgm:cxn modelId="{25728D6E-01DC-4ACE-A836-B5E66EE87907}" type="presOf" srcId="{71FE53A9-B16D-4E38-9798-65429ADE038B}" destId="{29B9FB20-72E3-4FD0-8E4B-D84D3734E424}" srcOrd="1" destOrd="0" presId="urn:microsoft.com/office/officeart/2005/8/layout/orgChart1"/>
    <dgm:cxn modelId="{3D04421B-7AF3-4077-B4A1-4A3700380815}" type="presOf" srcId="{0356945B-A373-4552-9339-787D0694448B}" destId="{9EC9F02C-4596-4E2D-A332-CA2A2E0EE76A}" srcOrd="0" destOrd="0" presId="urn:microsoft.com/office/officeart/2005/8/layout/orgChart1"/>
    <dgm:cxn modelId="{250B5AD5-7CD5-49BD-8CA5-0E94AFB6BE88}" type="presOf" srcId="{63624DAC-362D-43CC-8D00-02401856D8B8}" destId="{5485CDE5-04A8-4DC5-B692-25764D49FBD8}" srcOrd="1" destOrd="0" presId="urn:microsoft.com/office/officeart/2005/8/layout/orgChart1"/>
    <dgm:cxn modelId="{06F3D867-AECC-4BF2-BE38-0A9ED030C16C}" type="presOf" srcId="{14B4E6D6-5D0C-41E1-85F0-020A5303E87C}" destId="{FCE32976-883A-4B82-B8FF-AD5DB50CBB5E}" srcOrd="1" destOrd="0" presId="urn:microsoft.com/office/officeart/2005/8/layout/orgChart1"/>
    <dgm:cxn modelId="{03396CF9-CD5F-4D23-985E-620DD7E90C2E}" type="presOf" srcId="{D19211D5-A8AE-40B7-B869-3E2DF0E6FB0A}" destId="{C8F9DED9-15EE-44D3-8A24-6615910F18C6}" srcOrd="0" destOrd="0" presId="urn:microsoft.com/office/officeart/2005/8/layout/orgChart1"/>
    <dgm:cxn modelId="{81CAFF92-A58A-40CC-926A-EE8A520FDAEC}" type="presOf" srcId="{CB9362E4-4CF2-49F0-BC82-51778A53E1D4}" destId="{B6C62390-F3B5-47AB-B219-360EBBE31162}" srcOrd="0" destOrd="0" presId="urn:microsoft.com/office/officeart/2005/8/layout/orgChart1"/>
    <dgm:cxn modelId="{5ED38D87-C381-48A7-8572-B2A57C68DFCB}" type="presOf" srcId="{2FD3F93D-51CD-4C24-998A-B57AA6C31AFD}" destId="{9E925D2E-7F3D-4134-A147-EBD84440387A}" srcOrd="0" destOrd="0" presId="urn:microsoft.com/office/officeart/2005/8/layout/orgChart1"/>
    <dgm:cxn modelId="{C1FB7610-CE7D-449A-AC3B-C68D77A08164}" type="presOf" srcId="{71523CB5-3163-486C-9089-83584BA44604}" destId="{F6DC8F51-5426-4F38-B6B7-5D79267C1B1C}" srcOrd="0" destOrd="0" presId="urn:microsoft.com/office/officeart/2005/8/layout/orgChart1"/>
    <dgm:cxn modelId="{43FEDAE0-69E3-42C3-BF5D-E5FB1422B861}" srcId="{8C5E5A39-FFCF-4FF5-863E-0632374BB421}" destId="{8BB6EEAD-A3F8-4E56-ADBB-E727F89821AC}" srcOrd="2" destOrd="0" parTransId="{F85B2D8D-683D-4AAB-B3EB-71C3FA0FD79B}" sibTransId="{EB0B4CE3-5639-4ED6-9E15-9095DE2E2617}"/>
    <dgm:cxn modelId="{DF1A7172-8465-4C4B-A94C-5DBB8BCCD06F}" type="presOf" srcId="{71FE53A9-B16D-4E38-9798-65429ADE038B}" destId="{9B169C98-E780-4FE5-A877-60F10F82395D}" srcOrd="0" destOrd="0" presId="urn:microsoft.com/office/officeart/2005/8/layout/orgChart1"/>
    <dgm:cxn modelId="{6F242B2C-5D28-44C6-BB59-59B777775219}" type="presOf" srcId="{952805AC-DFD3-4EBE-B97B-7B963BC0C1B0}" destId="{6FD566F9-8419-412D-B859-692BA75D909B}" srcOrd="1" destOrd="0" presId="urn:microsoft.com/office/officeart/2005/8/layout/orgChart1"/>
    <dgm:cxn modelId="{6714F4AB-F62A-4AC0-9F3B-43DFB291F7A0}" type="presOf" srcId="{71523CB5-3163-486C-9089-83584BA44604}" destId="{473DC964-2B7D-4362-B4BC-6FBDAEE21D62}" srcOrd="1" destOrd="0" presId="urn:microsoft.com/office/officeart/2005/8/layout/orgChart1"/>
    <dgm:cxn modelId="{1A0D3E70-8BA9-410E-A140-58C3255CE2B7}" type="presOf" srcId="{FBECA46D-9AAC-465A-A7E7-E2BEC7AAB742}" destId="{CF4E3657-41E0-4468-A8CE-51FAD6E6651D}" srcOrd="0" destOrd="0" presId="urn:microsoft.com/office/officeart/2005/8/layout/orgChart1"/>
    <dgm:cxn modelId="{26B19519-9BC3-4975-9C3A-47C876514B5C}" type="presOf" srcId="{AD58754B-4265-4A8E-A524-53C517C19A50}" destId="{59CAC964-E726-4E52-8D7C-C61A7E06F546}" srcOrd="0" destOrd="0" presId="urn:microsoft.com/office/officeart/2005/8/layout/orgChart1"/>
    <dgm:cxn modelId="{215D881A-1115-4EEC-B698-EA2A74E27CC9}" type="presOf" srcId="{4071C75D-3DFE-4B5B-B8EB-2429756898BA}" destId="{1161C908-C8D8-49A3-A0B5-FB317EBFF5A1}" srcOrd="1" destOrd="0" presId="urn:microsoft.com/office/officeart/2005/8/layout/orgChart1"/>
    <dgm:cxn modelId="{AB8D5FB5-FC22-445E-9D7B-9C0DE144508E}" srcId="{8C5E5A39-FFCF-4FF5-863E-0632374BB421}" destId="{B016F55C-031B-418B-A558-7D229DFA21E5}" srcOrd="0" destOrd="0" parTransId="{3120B718-2DCD-4F3B-89B1-4E85EDD9E127}" sibTransId="{25041DFF-1787-42A5-A063-313E5B406EFF}"/>
    <dgm:cxn modelId="{B8AEDA51-4015-4B23-B62B-E1F7E19A76CC}" type="presOf" srcId="{E943ED14-DE1B-499A-895F-B29EFF1D68F3}" destId="{8EB0EBD0-CC69-4196-8E0C-47D380275899}" srcOrd="0" destOrd="0" presId="urn:microsoft.com/office/officeart/2005/8/layout/orgChart1"/>
    <dgm:cxn modelId="{9E130F19-A6D0-4BF1-A159-E7733FBF96D5}" srcId="{8C5E5A39-FFCF-4FF5-863E-0632374BB421}" destId="{62B61590-66B7-4ED1-B304-698C7DB1C8D0}" srcOrd="1" destOrd="0" parTransId="{AD58754B-4265-4A8E-A524-53C517C19A50}" sibTransId="{76031662-15C4-4B96-84A6-C5DACE3D2DC4}"/>
    <dgm:cxn modelId="{6DFB0E80-A484-4CE1-8190-1AEAAB83C44F}" type="presParOf" srcId="{3ABE177A-9E8C-4446-839F-A258126DEE41}" destId="{77D94E4E-7B54-45E1-9AAB-DAFBEC79ACD5}" srcOrd="0" destOrd="0" presId="urn:microsoft.com/office/officeart/2005/8/layout/orgChart1"/>
    <dgm:cxn modelId="{3BD9638E-E9A0-4F6B-B728-4FB468A4AF02}" type="presParOf" srcId="{77D94E4E-7B54-45E1-9AAB-DAFBEC79ACD5}" destId="{72C73DFD-8162-41B1-93A8-0B45AFFE7765}" srcOrd="0" destOrd="0" presId="urn:microsoft.com/office/officeart/2005/8/layout/orgChart1"/>
    <dgm:cxn modelId="{1A5F425C-54A2-40BF-A67B-B3BF4464D0AD}" type="presParOf" srcId="{72C73DFD-8162-41B1-93A8-0B45AFFE7765}" destId="{F6DC8F51-5426-4F38-B6B7-5D79267C1B1C}" srcOrd="0" destOrd="0" presId="urn:microsoft.com/office/officeart/2005/8/layout/orgChart1"/>
    <dgm:cxn modelId="{62DD9E75-635A-46A7-87A5-855CA4A2AE18}" type="presParOf" srcId="{72C73DFD-8162-41B1-93A8-0B45AFFE7765}" destId="{473DC964-2B7D-4362-B4BC-6FBDAEE21D62}" srcOrd="1" destOrd="0" presId="urn:microsoft.com/office/officeart/2005/8/layout/orgChart1"/>
    <dgm:cxn modelId="{036E8B4D-A634-4783-AA6F-1E18943BC779}" type="presParOf" srcId="{77D94E4E-7B54-45E1-9AAB-DAFBEC79ACD5}" destId="{398BA1B8-7086-4F3B-ADE2-9E00A06E9357}" srcOrd="1" destOrd="0" presId="urn:microsoft.com/office/officeart/2005/8/layout/orgChart1"/>
    <dgm:cxn modelId="{635C0A5C-2E21-4BC9-94A8-3996F4650C22}" type="presParOf" srcId="{398BA1B8-7086-4F3B-ADE2-9E00A06E9357}" destId="{8EB0EBD0-CC69-4196-8E0C-47D380275899}" srcOrd="0" destOrd="0" presId="urn:microsoft.com/office/officeart/2005/8/layout/orgChart1"/>
    <dgm:cxn modelId="{47304B08-8406-4C24-A1AB-EBEEBAB2BC4E}" type="presParOf" srcId="{398BA1B8-7086-4F3B-ADE2-9E00A06E9357}" destId="{8FC16A6B-8ED5-4BAE-A74E-415BCDB52B8C}" srcOrd="1" destOrd="0" presId="urn:microsoft.com/office/officeart/2005/8/layout/orgChart1"/>
    <dgm:cxn modelId="{D6A76F22-E51C-4A6C-868E-71AAFE10680B}" type="presParOf" srcId="{8FC16A6B-8ED5-4BAE-A74E-415BCDB52B8C}" destId="{10A24857-9D73-4ABD-958F-FA69E88CB614}" srcOrd="0" destOrd="0" presId="urn:microsoft.com/office/officeart/2005/8/layout/orgChart1"/>
    <dgm:cxn modelId="{75A7CC51-A93D-4EF2-9192-5D588664FE30}" type="presParOf" srcId="{10A24857-9D73-4ABD-958F-FA69E88CB614}" destId="{8F460386-293D-4545-B5E2-57077E0AB5CF}" srcOrd="0" destOrd="0" presId="urn:microsoft.com/office/officeart/2005/8/layout/orgChart1"/>
    <dgm:cxn modelId="{22FCFFF8-8A07-45A7-8514-D5CC1226BD4C}" type="presParOf" srcId="{10A24857-9D73-4ABD-958F-FA69E88CB614}" destId="{FCE32976-883A-4B82-B8FF-AD5DB50CBB5E}" srcOrd="1" destOrd="0" presId="urn:microsoft.com/office/officeart/2005/8/layout/orgChart1"/>
    <dgm:cxn modelId="{3890D38F-B4E4-4B70-9CED-60BB39A7E390}" type="presParOf" srcId="{8FC16A6B-8ED5-4BAE-A74E-415BCDB52B8C}" destId="{A1BECB00-CC73-4A6A-B5EC-B83B4B753984}" srcOrd="1" destOrd="0" presId="urn:microsoft.com/office/officeart/2005/8/layout/orgChart1"/>
    <dgm:cxn modelId="{07CAC2CA-2707-4433-B68C-83D71BB0753C}" type="presParOf" srcId="{8FC16A6B-8ED5-4BAE-A74E-415BCDB52B8C}" destId="{3A16E4E6-7554-4E82-8061-336CBFC2E17B}" srcOrd="2" destOrd="0" presId="urn:microsoft.com/office/officeart/2005/8/layout/orgChart1"/>
    <dgm:cxn modelId="{92803F89-57E6-407E-9450-B26ACE0851A0}" type="presParOf" srcId="{398BA1B8-7086-4F3B-ADE2-9E00A06E9357}" destId="{57954180-DC07-4F8F-B16D-713C1E8A4864}" srcOrd="2" destOrd="0" presId="urn:microsoft.com/office/officeart/2005/8/layout/orgChart1"/>
    <dgm:cxn modelId="{0C135054-ADD7-494D-8D83-F4A64E2833B4}" type="presParOf" srcId="{398BA1B8-7086-4F3B-ADE2-9E00A06E9357}" destId="{E383E6FD-10E9-4915-9BC7-FCAF9FA7E71F}" srcOrd="3" destOrd="0" presId="urn:microsoft.com/office/officeart/2005/8/layout/orgChart1"/>
    <dgm:cxn modelId="{4C4D1E18-4C79-41EE-A606-368A75F78ABF}" type="presParOf" srcId="{E383E6FD-10E9-4915-9BC7-FCAF9FA7E71F}" destId="{3AF22955-A8B4-43A3-B1CA-0F2A2A628B45}" srcOrd="0" destOrd="0" presId="urn:microsoft.com/office/officeart/2005/8/layout/orgChart1"/>
    <dgm:cxn modelId="{02195FFB-879D-4AD7-BC39-75DA4552A203}" type="presParOf" srcId="{3AF22955-A8B4-43A3-B1CA-0F2A2A628B45}" destId="{D1FCA5B7-6231-4ED8-A178-FE983FC54B02}" srcOrd="0" destOrd="0" presId="urn:microsoft.com/office/officeart/2005/8/layout/orgChart1"/>
    <dgm:cxn modelId="{C4A867FD-5376-47A3-9023-BF51FB23C51A}" type="presParOf" srcId="{3AF22955-A8B4-43A3-B1CA-0F2A2A628B45}" destId="{1161C908-C8D8-49A3-A0B5-FB317EBFF5A1}" srcOrd="1" destOrd="0" presId="urn:microsoft.com/office/officeart/2005/8/layout/orgChart1"/>
    <dgm:cxn modelId="{285EAADE-B902-404E-A0AB-CA03713D9D90}" type="presParOf" srcId="{E383E6FD-10E9-4915-9BC7-FCAF9FA7E71F}" destId="{3FC7969F-57F0-4970-9407-6658AABF03D6}" srcOrd="1" destOrd="0" presId="urn:microsoft.com/office/officeart/2005/8/layout/orgChart1"/>
    <dgm:cxn modelId="{7593A8D7-C845-48AF-B768-8249D2CDDF8E}" type="presParOf" srcId="{E383E6FD-10E9-4915-9BC7-FCAF9FA7E71F}" destId="{98063BEE-990F-4A57-BCA1-36798519CCEA}" srcOrd="2" destOrd="0" presId="urn:microsoft.com/office/officeart/2005/8/layout/orgChart1"/>
    <dgm:cxn modelId="{BE13A2C5-2367-4347-9662-C056F802DF8C}" type="presParOf" srcId="{398BA1B8-7086-4F3B-ADE2-9E00A06E9357}" destId="{6C05D3A5-AB30-4FB3-8AB0-A4784738424A}" srcOrd="4" destOrd="0" presId="urn:microsoft.com/office/officeart/2005/8/layout/orgChart1"/>
    <dgm:cxn modelId="{E4174C4F-A740-4991-9B07-DE31789223E5}" type="presParOf" srcId="{398BA1B8-7086-4F3B-ADE2-9E00A06E9357}" destId="{092E82DA-9C17-4D98-B82F-89333B955152}" srcOrd="5" destOrd="0" presId="urn:microsoft.com/office/officeart/2005/8/layout/orgChart1"/>
    <dgm:cxn modelId="{7451792B-CF16-4A4F-A1F4-DB323266405C}" type="presParOf" srcId="{092E82DA-9C17-4D98-B82F-89333B955152}" destId="{3B3447B3-B3C8-484C-9CF4-7BB1AF5201AC}" srcOrd="0" destOrd="0" presId="urn:microsoft.com/office/officeart/2005/8/layout/orgChart1"/>
    <dgm:cxn modelId="{ED63E5FF-EAD7-4096-B7FF-67D76F62EFA4}" type="presParOf" srcId="{3B3447B3-B3C8-484C-9CF4-7BB1AF5201AC}" destId="{9E5536BD-8BB4-4126-ABCF-257D124B15F9}" srcOrd="0" destOrd="0" presId="urn:microsoft.com/office/officeart/2005/8/layout/orgChart1"/>
    <dgm:cxn modelId="{1C132FB3-E579-41AD-AF24-6F03C3637C76}" type="presParOf" srcId="{3B3447B3-B3C8-484C-9CF4-7BB1AF5201AC}" destId="{0708ECD1-B84F-402A-AB7D-E1927F41BAF5}" srcOrd="1" destOrd="0" presId="urn:microsoft.com/office/officeart/2005/8/layout/orgChart1"/>
    <dgm:cxn modelId="{53AF899E-D1CA-43F5-9745-2CBDDDCDC2C4}" type="presParOf" srcId="{092E82DA-9C17-4D98-B82F-89333B955152}" destId="{FC4A9684-1598-4AFF-800D-7DC4238338CA}" srcOrd="1" destOrd="0" presId="urn:microsoft.com/office/officeart/2005/8/layout/orgChart1"/>
    <dgm:cxn modelId="{48CEFB59-4D20-4455-B0CB-36211FD7DC4A}" type="presParOf" srcId="{FC4A9684-1598-4AFF-800D-7DC4238338CA}" destId="{78A63385-8364-422E-B613-A8A77A0EAEF9}" srcOrd="0" destOrd="0" presId="urn:microsoft.com/office/officeart/2005/8/layout/orgChart1"/>
    <dgm:cxn modelId="{2BF3A020-54BD-427E-9F16-1A2B7B5FAF0E}" type="presParOf" srcId="{FC4A9684-1598-4AFF-800D-7DC4238338CA}" destId="{D7963D31-AE96-44BD-82D0-D3786D797E60}" srcOrd="1" destOrd="0" presId="urn:microsoft.com/office/officeart/2005/8/layout/orgChart1"/>
    <dgm:cxn modelId="{6B0E11BC-7DEF-4A6C-9D26-5D592188ED2F}" type="presParOf" srcId="{D7963D31-AE96-44BD-82D0-D3786D797E60}" destId="{CD6EE78D-727C-4C10-BCEB-99DDADA0C696}" srcOrd="0" destOrd="0" presId="urn:microsoft.com/office/officeart/2005/8/layout/orgChart1"/>
    <dgm:cxn modelId="{D17B7B70-10C6-4E87-AF1F-D1F9931D2425}" type="presParOf" srcId="{CD6EE78D-727C-4C10-BCEB-99DDADA0C696}" destId="{3B04B973-0BC0-4423-B5CB-F549119FFA8F}" srcOrd="0" destOrd="0" presId="urn:microsoft.com/office/officeart/2005/8/layout/orgChart1"/>
    <dgm:cxn modelId="{A049BD37-C539-4420-85D1-3F2FA6520B9F}" type="presParOf" srcId="{CD6EE78D-727C-4C10-BCEB-99DDADA0C696}" destId="{932CF4B8-756D-439A-8B75-3B72CA360DE0}" srcOrd="1" destOrd="0" presId="urn:microsoft.com/office/officeart/2005/8/layout/orgChart1"/>
    <dgm:cxn modelId="{6EA141BC-7A26-4A34-8E7B-D25AEA00B41F}" type="presParOf" srcId="{D7963D31-AE96-44BD-82D0-D3786D797E60}" destId="{8325D750-9C25-438B-BB29-ADF41C69CA43}" srcOrd="1" destOrd="0" presId="urn:microsoft.com/office/officeart/2005/8/layout/orgChart1"/>
    <dgm:cxn modelId="{9021F1B4-ECED-4D09-81E0-409CE8FC41B0}" type="presParOf" srcId="{D7963D31-AE96-44BD-82D0-D3786D797E60}" destId="{36C77F4B-A473-4E9B-B498-DC5DD2EAEFF4}" srcOrd="2" destOrd="0" presId="urn:microsoft.com/office/officeart/2005/8/layout/orgChart1"/>
    <dgm:cxn modelId="{F4990B04-E360-4409-A069-29F306BF9FF3}" type="presParOf" srcId="{FC4A9684-1598-4AFF-800D-7DC4238338CA}" destId="{0CD6D78B-1AF3-4D98-8503-6973F964B868}" srcOrd="2" destOrd="0" presId="urn:microsoft.com/office/officeart/2005/8/layout/orgChart1"/>
    <dgm:cxn modelId="{A94E98F7-AFD5-4C16-9353-E1ED618D05B1}" type="presParOf" srcId="{FC4A9684-1598-4AFF-800D-7DC4238338CA}" destId="{8941260F-B5DD-4884-A22D-2D9EE009BB9B}" srcOrd="3" destOrd="0" presId="urn:microsoft.com/office/officeart/2005/8/layout/orgChart1"/>
    <dgm:cxn modelId="{AB47E6A8-D5AC-49EB-9F65-7F920A65F00D}" type="presParOf" srcId="{8941260F-B5DD-4884-A22D-2D9EE009BB9B}" destId="{AB1D73B2-B6A8-46C4-8F14-3B950AA794C8}" srcOrd="0" destOrd="0" presId="urn:microsoft.com/office/officeart/2005/8/layout/orgChart1"/>
    <dgm:cxn modelId="{CD5AB104-7C67-4F6E-B47D-DBF49C20A018}" type="presParOf" srcId="{AB1D73B2-B6A8-46C4-8F14-3B950AA794C8}" destId="{CE63B5CD-B0C1-41C8-A067-E19B0367ABA8}" srcOrd="0" destOrd="0" presId="urn:microsoft.com/office/officeart/2005/8/layout/orgChart1"/>
    <dgm:cxn modelId="{E54723C8-1A45-4E5D-9F43-444655137D5C}" type="presParOf" srcId="{AB1D73B2-B6A8-46C4-8F14-3B950AA794C8}" destId="{81D70016-B68C-49F9-935B-B934CB3BE2B4}" srcOrd="1" destOrd="0" presId="urn:microsoft.com/office/officeart/2005/8/layout/orgChart1"/>
    <dgm:cxn modelId="{7D7DADC7-ADA0-451F-9EC2-255D8DDA6EB4}" type="presParOf" srcId="{8941260F-B5DD-4884-A22D-2D9EE009BB9B}" destId="{48F63B5B-FFE3-42B5-BFB9-C5331743FE16}" srcOrd="1" destOrd="0" presId="urn:microsoft.com/office/officeart/2005/8/layout/orgChart1"/>
    <dgm:cxn modelId="{A64BF71D-92A2-455A-8979-0A73E699FDD3}" type="presParOf" srcId="{8941260F-B5DD-4884-A22D-2D9EE009BB9B}" destId="{89EF316E-74FB-4AE7-9AE5-86B79B523C8E}" srcOrd="2" destOrd="0" presId="urn:microsoft.com/office/officeart/2005/8/layout/orgChart1"/>
    <dgm:cxn modelId="{0A32B94D-2723-4CD0-B7FF-DFB1630CC2F1}" type="presParOf" srcId="{FC4A9684-1598-4AFF-800D-7DC4238338CA}" destId="{C8F9DED9-15EE-44D3-8A24-6615910F18C6}" srcOrd="4" destOrd="0" presId="urn:microsoft.com/office/officeart/2005/8/layout/orgChart1"/>
    <dgm:cxn modelId="{674B1EF9-859A-4213-9745-84B1C0AF5D5A}" type="presParOf" srcId="{FC4A9684-1598-4AFF-800D-7DC4238338CA}" destId="{A20B6EAE-F79E-41F7-882F-64A51D902632}" srcOrd="5" destOrd="0" presId="urn:microsoft.com/office/officeart/2005/8/layout/orgChart1"/>
    <dgm:cxn modelId="{BD2F62D8-A21C-406F-97A8-33AA954BAE83}" type="presParOf" srcId="{A20B6EAE-F79E-41F7-882F-64A51D902632}" destId="{6EEAAC9C-3F85-4D99-90A5-1E32A1FBD4A5}" srcOrd="0" destOrd="0" presId="urn:microsoft.com/office/officeart/2005/8/layout/orgChart1"/>
    <dgm:cxn modelId="{5E7F6C59-F1CF-49EE-862A-80A3A781D15A}" type="presParOf" srcId="{6EEAAC9C-3F85-4D99-90A5-1E32A1FBD4A5}" destId="{DC95CCE6-AAA3-4CDC-9200-628745E91E32}" srcOrd="0" destOrd="0" presId="urn:microsoft.com/office/officeart/2005/8/layout/orgChart1"/>
    <dgm:cxn modelId="{B32A1FF5-79C8-4BB3-AAD2-2C8DBD4C1F42}" type="presParOf" srcId="{6EEAAC9C-3F85-4D99-90A5-1E32A1FBD4A5}" destId="{6FD566F9-8419-412D-B859-692BA75D909B}" srcOrd="1" destOrd="0" presId="urn:microsoft.com/office/officeart/2005/8/layout/orgChart1"/>
    <dgm:cxn modelId="{8E6405FB-2C0B-4AF2-AEA3-32162E4055C3}" type="presParOf" srcId="{A20B6EAE-F79E-41F7-882F-64A51D902632}" destId="{6E4D0187-DD97-4414-9274-EE057FDF2093}" srcOrd="1" destOrd="0" presId="urn:microsoft.com/office/officeart/2005/8/layout/orgChart1"/>
    <dgm:cxn modelId="{5D8EC8E6-95E3-49EC-B3EA-FA0B81E3D38E}" type="presParOf" srcId="{A20B6EAE-F79E-41F7-882F-64A51D902632}" destId="{62F0CB8F-6D9C-4835-A6CA-315D05ADD0F6}" srcOrd="2" destOrd="0" presId="urn:microsoft.com/office/officeart/2005/8/layout/orgChart1"/>
    <dgm:cxn modelId="{2360FAF4-CCFC-4FD3-9F53-DA896CD982CA}" type="presParOf" srcId="{FC4A9684-1598-4AFF-800D-7DC4238338CA}" destId="{CF4E3657-41E0-4468-A8CE-51FAD6E6651D}" srcOrd="6" destOrd="0" presId="urn:microsoft.com/office/officeart/2005/8/layout/orgChart1"/>
    <dgm:cxn modelId="{D87709FF-AADB-4238-8FF2-AFB11238B581}" type="presParOf" srcId="{FC4A9684-1598-4AFF-800D-7DC4238338CA}" destId="{C2E67500-4E3E-4A57-815C-33454BB7ACEF}" srcOrd="7" destOrd="0" presId="urn:microsoft.com/office/officeart/2005/8/layout/orgChart1"/>
    <dgm:cxn modelId="{4BFB8A2D-1A12-44E7-BD7B-09F1793CD394}" type="presParOf" srcId="{C2E67500-4E3E-4A57-815C-33454BB7ACEF}" destId="{32F79D71-CD27-4F55-AB32-6DDC271D986B}" srcOrd="0" destOrd="0" presId="urn:microsoft.com/office/officeart/2005/8/layout/orgChart1"/>
    <dgm:cxn modelId="{537A7D0F-6D39-4B00-B7DA-B485DE345C96}" type="presParOf" srcId="{32F79D71-CD27-4F55-AB32-6DDC271D986B}" destId="{20924725-D6A1-478E-88ED-F289EB66403B}" srcOrd="0" destOrd="0" presId="urn:microsoft.com/office/officeart/2005/8/layout/orgChart1"/>
    <dgm:cxn modelId="{DF039BDF-5DF6-4B3A-9280-46D59B7659C6}" type="presParOf" srcId="{32F79D71-CD27-4F55-AB32-6DDC271D986B}" destId="{ACFA93CB-FDC5-41AC-95B8-DFEB22AF5E7B}" srcOrd="1" destOrd="0" presId="urn:microsoft.com/office/officeart/2005/8/layout/orgChart1"/>
    <dgm:cxn modelId="{44646A84-569D-4BEF-A357-5AD2BC1AE149}" type="presParOf" srcId="{C2E67500-4E3E-4A57-815C-33454BB7ACEF}" destId="{AD08871D-3A01-475E-9769-514D06DE4CCD}" srcOrd="1" destOrd="0" presId="urn:microsoft.com/office/officeart/2005/8/layout/orgChart1"/>
    <dgm:cxn modelId="{D652C22B-FF33-44C6-95D5-0D5E5289CC82}" type="presParOf" srcId="{C2E67500-4E3E-4A57-815C-33454BB7ACEF}" destId="{5D97A789-E1BD-4AF8-A720-A270E61EDE6C}" srcOrd="2" destOrd="0" presId="urn:microsoft.com/office/officeart/2005/8/layout/orgChart1"/>
    <dgm:cxn modelId="{F1E66EC2-AF88-47EA-9D4C-1D5FFDD7AB43}" type="presParOf" srcId="{FC4A9684-1598-4AFF-800D-7DC4238338CA}" destId="{8361CD0B-F240-4B1B-BDEC-6C7B3BB9923F}" srcOrd="8" destOrd="0" presId="urn:microsoft.com/office/officeart/2005/8/layout/orgChart1"/>
    <dgm:cxn modelId="{CAF2A9A5-6A98-4D92-882B-42610D3BF275}" type="presParOf" srcId="{FC4A9684-1598-4AFF-800D-7DC4238338CA}" destId="{9C720DEB-5FA9-498C-934E-BC3E417E465C}" srcOrd="9" destOrd="0" presId="urn:microsoft.com/office/officeart/2005/8/layout/orgChart1"/>
    <dgm:cxn modelId="{0F5CF58A-8F2B-45A1-ACA3-080A4C072A4C}" type="presParOf" srcId="{9C720DEB-5FA9-498C-934E-BC3E417E465C}" destId="{C74E67A6-6BA6-440C-984C-AD20A28E99C2}" srcOrd="0" destOrd="0" presId="urn:microsoft.com/office/officeart/2005/8/layout/orgChart1"/>
    <dgm:cxn modelId="{82526FA1-46B2-464F-8850-33486F3287B4}" type="presParOf" srcId="{C74E67A6-6BA6-440C-984C-AD20A28E99C2}" destId="{9EC9F02C-4596-4E2D-A332-CA2A2E0EE76A}" srcOrd="0" destOrd="0" presId="urn:microsoft.com/office/officeart/2005/8/layout/orgChart1"/>
    <dgm:cxn modelId="{1FC986D6-FBCE-486D-9404-0C20A3C6FB24}" type="presParOf" srcId="{C74E67A6-6BA6-440C-984C-AD20A28E99C2}" destId="{6A9B9F62-DD1C-4320-ACAE-84252A6B8D99}" srcOrd="1" destOrd="0" presId="urn:microsoft.com/office/officeart/2005/8/layout/orgChart1"/>
    <dgm:cxn modelId="{60EB813E-ECB9-4173-BD0B-2BE3722068FD}" type="presParOf" srcId="{9C720DEB-5FA9-498C-934E-BC3E417E465C}" destId="{016E37D9-9988-494F-933F-6BB839A6913A}" srcOrd="1" destOrd="0" presId="urn:microsoft.com/office/officeart/2005/8/layout/orgChart1"/>
    <dgm:cxn modelId="{ADAF37B7-218B-4D38-B54D-62AF450F5739}" type="presParOf" srcId="{9C720DEB-5FA9-498C-934E-BC3E417E465C}" destId="{AACF4030-7494-407D-A17A-41779F8DC939}" srcOrd="2" destOrd="0" presId="urn:microsoft.com/office/officeart/2005/8/layout/orgChart1"/>
    <dgm:cxn modelId="{0414F233-E00D-4169-AAD0-C889DB8FEAB8}" type="presParOf" srcId="{FC4A9684-1598-4AFF-800D-7DC4238338CA}" destId="{B6C62390-F3B5-47AB-B219-360EBBE31162}" srcOrd="10" destOrd="0" presId="urn:microsoft.com/office/officeart/2005/8/layout/orgChart1"/>
    <dgm:cxn modelId="{B87CBEEF-FCF1-4C62-920F-E4A1F08BD085}" type="presParOf" srcId="{FC4A9684-1598-4AFF-800D-7DC4238338CA}" destId="{EDD0D7C9-68E9-48CD-8A6A-8E89A9F0F2A4}" srcOrd="11" destOrd="0" presId="urn:microsoft.com/office/officeart/2005/8/layout/orgChart1"/>
    <dgm:cxn modelId="{90C08558-CE2A-4F09-A77E-0E2023DA1A8E}" type="presParOf" srcId="{EDD0D7C9-68E9-48CD-8A6A-8E89A9F0F2A4}" destId="{CD2FD64B-9C0B-44D1-AF2D-3901E9871B17}" srcOrd="0" destOrd="0" presId="urn:microsoft.com/office/officeart/2005/8/layout/orgChart1"/>
    <dgm:cxn modelId="{3488DDD0-2E10-492C-B527-8182357473D4}" type="presParOf" srcId="{CD2FD64B-9C0B-44D1-AF2D-3901E9871B17}" destId="{CC1C9DAD-892D-436D-BF3A-5D914B291CC3}" srcOrd="0" destOrd="0" presId="urn:microsoft.com/office/officeart/2005/8/layout/orgChart1"/>
    <dgm:cxn modelId="{127F54A9-C289-4A7D-8209-8C99DD223412}" type="presParOf" srcId="{CD2FD64B-9C0B-44D1-AF2D-3901E9871B17}" destId="{5485CDE5-04A8-4DC5-B692-25764D49FBD8}" srcOrd="1" destOrd="0" presId="urn:microsoft.com/office/officeart/2005/8/layout/orgChart1"/>
    <dgm:cxn modelId="{28D2850F-A04B-48FD-AC9A-43F4E824B357}" type="presParOf" srcId="{EDD0D7C9-68E9-48CD-8A6A-8E89A9F0F2A4}" destId="{F87CCB53-7B04-49D2-880C-A9E07ABF3D79}" srcOrd="1" destOrd="0" presId="urn:microsoft.com/office/officeart/2005/8/layout/orgChart1"/>
    <dgm:cxn modelId="{5929BED9-ADED-4CED-960B-7653E373FCBA}" type="presParOf" srcId="{EDD0D7C9-68E9-48CD-8A6A-8E89A9F0F2A4}" destId="{D8AB2411-E948-45EB-AA33-7D04B5E5BDC9}" srcOrd="2" destOrd="0" presId="urn:microsoft.com/office/officeart/2005/8/layout/orgChart1"/>
    <dgm:cxn modelId="{9DB92571-C39A-40B4-AA59-B84072A38810}" type="presParOf" srcId="{FC4A9684-1598-4AFF-800D-7DC4238338CA}" destId="{788DF937-F3DC-44EF-896F-1BBF0FE2F4E7}" srcOrd="12" destOrd="0" presId="urn:microsoft.com/office/officeart/2005/8/layout/orgChart1"/>
    <dgm:cxn modelId="{49EFDD55-27D8-4FB0-BE6A-FB70C725D08E}" type="presParOf" srcId="{FC4A9684-1598-4AFF-800D-7DC4238338CA}" destId="{ECA48E79-63BC-43D5-9281-3AE5F3941BA4}" srcOrd="13" destOrd="0" presId="urn:microsoft.com/office/officeart/2005/8/layout/orgChart1"/>
    <dgm:cxn modelId="{E9DFEBBA-AFDC-4CC3-A48E-D75239E6BB69}" type="presParOf" srcId="{ECA48E79-63BC-43D5-9281-3AE5F3941BA4}" destId="{8F183A73-AA32-4EF8-8ACA-8F068B6B4C3C}" srcOrd="0" destOrd="0" presId="urn:microsoft.com/office/officeart/2005/8/layout/orgChart1"/>
    <dgm:cxn modelId="{0BAE33B5-A57B-49A7-B1CB-376523DA163F}" type="presParOf" srcId="{8F183A73-AA32-4EF8-8ACA-8F068B6B4C3C}" destId="{9E925D2E-7F3D-4134-A147-EBD84440387A}" srcOrd="0" destOrd="0" presId="urn:microsoft.com/office/officeart/2005/8/layout/orgChart1"/>
    <dgm:cxn modelId="{1FF128AB-D8FE-4474-BC80-BC9CD7356121}" type="presParOf" srcId="{8F183A73-AA32-4EF8-8ACA-8F068B6B4C3C}" destId="{EE46599F-F79F-4B24-A017-C9380DEAF5E8}" srcOrd="1" destOrd="0" presId="urn:microsoft.com/office/officeart/2005/8/layout/orgChart1"/>
    <dgm:cxn modelId="{AC209959-7FAD-4B89-AADF-D4A4350341E9}" type="presParOf" srcId="{ECA48E79-63BC-43D5-9281-3AE5F3941BA4}" destId="{81FF3498-EB18-46A5-AC45-8956F1CE58BC}" srcOrd="1" destOrd="0" presId="urn:microsoft.com/office/officeart/2005/8/layout/orgChart1"/>
    <dgm:cxn modelId="{C5E43DCC-2CC2-48B8-A1D3-73DEB63DA060}" type="presParOf" srcId="{ECA48E79-63BC-43D5-9281-3AE5F3941BA4}" destId="{29A5A42F-B43D-42B4-BD69-2342DE43DC29}" srcOrd="2" destOrd="0" presId="urn:microsoft.com/office/officeart/2005/8/layout/orgChart1"/>
    <dgm:cxn modelId="{06F9551C-56CD-4608-8D48-9BF577A235C1}" type="presParOf" srcId="{092E82DA-9C17-4D98-B82F-89333B955152}" destId="{8C77E42C-15BD-4E84-8D85-649A9BB311E6}" srcOrd="2" destOrd="0" presId="urn:microsoft.com/office/officeart/2005/8/layout/orgChart1"/>
    <dgm:cxn modelId="{4767582A-2F1C-4F5C-B442-2B8B6431DE2A}" type="presParOf" srcId="{398BA1B8-7086-4F3B-ADE2-9E00A06E9357}" destId="{8BA08C6B-B2E9-4BC1-97AE-49E215BDD34E}" srcOrd="6" destOrd="0" presId="urn:microsoft.com/office/officeart/2005/8/layout/orgChart1"/>
    <dgm:cxn modelId="{EE31BAD2-8E70-4AAC-81A3-5C069B3A65E1}" type="presParOf" srcId="{398BA1B8-7086-4F3B-ADE2-9E00A06E9357}" destId="{A516D5CE-AED8-49FC-9102-449D5BC90999}" srcOrd="7" destOrd="0" presId="urn:microsoft.com/office/officeart/2005/8/layout/orgChart1"/>
    <dgm:cxn modelId="{84C72675-2379-41B4-B54F-A1913838B121}" type="presParOf" srcId="{A516D5CE-AED8-49FC-9102-449D5BC90999}" destId="{A13FC949-6720-4CC8-9047-E38D7F5B7CC4}" srcOrd="0" destOrd="0" presId="urn:microsoft.com/office/officeart/2005/8/layout/orgChart1"/>
    <dgm:cxn modelId="{94D790B0-4B21-4119-BA68-241E1E154F84}" type="presParOf" srcId="{A13FC949-6720-4CC8-9047-E38D7F5B7CC4}" destId="{4C60D85D-EF64-418D-B157-3940E836FCCF}" srcOrd="0" destOrd="0" presId="urn:microsoft.com/office/officeart/2005/8/layout/orgChart1"/>
    <dgm:cxn modelId="{FE6D3918-455B-4590-B7E0-D8272FCA5013}" type="presParOf" srcId="{A13FC949-6720-4CC8-9047-E38D7F5B7CC4}" destId="{3F3CD177-CD99-45D2-9223-3E92499EA4AE}" srcOrd="1" destOrd="0" presId="urn:microsoft.com/office/officeart/2005/8/layout/orgChart1"/>
    <dgm:cxn modelId="{02100C77-8F8A-40F6-BB40-C95866BBDFBB}" type="presParOf" srcId="{A516D5CE-AED8-49FC-9102-449D5BC90999}" destId="{62365E41-956A-4BB7-9DE2-45A3A8F64C34}" srcOrd="1" destOrd="0" presId="urn:microsoft.com/office/officeart/2005/8/layout/orgChart1"/>
    <dgm:cxn modelId="{459D60E7-E246-4E7E-840C-D75E84B35D31}" type="presParOf" srcId="{62365E41-956A-4BB7-9DE2-45A3A8F64C34}" destId="{BB60B57E-2D59-432D-AD89-64E791AF6D71}" srcOrd="0" destOrd="0" presId="urn:microsoft.com/office/officeart/2005/8/layout/orgChart1"/>
    <dgm:cxn modelId="{EEAFADD6-9809-4FB5-9D85-94F366E4E88A}" type="presParOf" srcId="{62365E41-956A-4BB7-9DE2-45A3A8F64C34}" destId="{30C3A43A-CAF4-4016-9B30-009824642B8F}" srcOrd="1" destOrd="0" presId="urn:microsoft.com/office/officeart/2005/8/layout/orgChart1"/>
    <dgm:cxn modelId="{FA52B5BC-FC42-459D-A470-873E0B94FD51}" type="presParOf" srcId="{30C3A43A-CAF4-4016-9B30-009824642B8F}" destId="{A63BD8D5-6DE5-4DF7-91C2-B22468C557FF}" srcOrd="0" destOrd="0" presId="urn:microsoft.com/office/officeart/2005/8/layout/orgChart1"/>
    <dgm:cxn modelId="{6702E115-4B69-4050-A5BE-88980DA4A5DB}" type="presParOf" srcId="{A63BD8D5-6DE5-4DF7-91C2-B22468C557FF}" destId="{B3AF0929-C072-4D20-981F-C4757ECA4DF9}" srcOrd="0" destOrd="0" presId="urn:microsoft.com/office/officeart/2005/8/layout/orgChart1"/>
    <dgm:cxn modelId="{992E7381-987E-4DD7-8F8E-45E914327F3D}" type="presParOf" srcId="{A63BD8D5-6DE5-4DF7-91C2-B22468C557FF}" destId="{59A4C563-323B-4FCB-82FA-06781FDA7686}" srcOrd="1" destOrd="0" presId="urn:microsoft.com/office/officeart/2005/8/layout/orgChart1"/>
    <dgm:cxn modelId="{B3098503-F2D6-46D2-94AC-318F1DFE4EEF}" type="presParOf" srcId="{30C3A43A-CAF4-4016-9B30-009824642B8F}" destId="{97DDC6E8-02BC-416D-B4D7-96E1E8E683E5}" srcOrd="1" destOrd="0" presId="urn:microsoft.com/office/officeart/2005/8/layout/orgChart1"/>
    <dgm:cxn modelId="{A18071BD-A00B-44ED-ADAB-FC46C1CCE9E5}" type="presParOf" srcId="{30C3A43A-CAF4-4016-9B30-009824642B8F}" destId="{EBE0DD5D-5184-4078-ACBE-2A23C3EDF89D}" srcOrd="2" destOrd="0" presId="urn:microsoft.com/office/officeart/2005/8/layout/orgChart1"/>
    <dgm:cxn modelId="{7C3BE7DA-D6DB-43AE-A9DE-BC7D7AA46334}" type="presParOf" srcId="{62365E41-956A-4BB7-9DE2-45A3A8F64C34}" destId="{59CAC964-E726-4E52-8D7C-C61A7E06F546}" srcOrd="2" destOrd="0" presId="urn:microsoft.com/office/officeart/2005/8/layout/orgChart1"/>
    <dgm:cxn modelId="{6C8716EA-4207-4B77-BA9E-D67C7CDCA293}" type="presParOf" srcId="{62365E41-956A-4BB7-9DE2-45A3A8F64C34}" destId="{1EB12F56-DB92-44A5-8F05-8A18D32B0EE2}" srcOrd="3" destOrd="0" presId="urn:microsoft.com/office/officeart/2005/8/layout/orgChart1"/>
    <dgm:cxn modelId="{437CC9A4-701C-46ED-A85F-7F0F897924D7}" type="presParOf" srcId="{1EB12F56-DB92-44A5-8F05-8A18D32B0EE2}" destId="{7417CD43-CBDE-402B-8664-7339E9BA0AF1}" srcOrd="0" destOrd="0" presId="urn:microsoft.com/office/officeart/2005/8/layout/orgChart1"/>
    <dgm:cxn modelId="{28E0A9B9-90D0-4B63-83B9-DE00DE4B2496}" type="presParOf" srcId="{7417CD43-CBDE-402B-8664-7339E9BA0AF1}" destId="{BAD83A30-505A-4F2F-9196-22EB632C9D0A}" srcOrd="0" destOrd="0" presId="urn:microsoft.com/office/officeart/2005/8/layout/orgChart1"/>
    <dgm:cxn modelId="{69863198-203D-49FC-8B43-DAB46EC5F7AE}" type="presParOf" srcId="{7417CD43-CBDE-402B-8664-7339E9BA0AF1}" destId="{CD195EA1-6229-4595-8B31-DA5B00E151A2}" srcOrd="1" destOrd="0" presId="urn:microsoft.com/office/officeart/2005/8/layout/orgChart1"/>
    <dgm:cxn modelId="{72F569A4-5F8D-4E7A-9FA6-1106D838CB35}" type="presParOf" srcId="{1EB12F56-DB92-44A5-8F05-8A18D32B0EE2}" destId="{7B2841D0-FFC4-457E-98AC-E4D6D10FF9D8}" srcOrd="1" destOrd="0" presId="urn:microsoft.com/office/officeart/2005/8/layout/orgChart1"/>
    <dgm:cxn modelId="{CA64837B-793F-413E-9F96-F10944B8F085}" type="presParOf" srcId="{1EB12F56-DB92-44A5-8F05-8A18D32B0EE2}" destId="{B96082E0-ED15-4093-A061-4C03D8F5EA52}" srcOrd="2" destOrd="0" presId="urn:microsoft.com/office/officeart/2005/8/layout/orgChart1"/>
    <dgm:cxn modelId="{548C3EC3-C100-4508-8DBE-6D52A45C3C8B}" type="presParOf" srcId="{62365E41-956A-4BB7-9DE2-45A3A8F64C34}" destId="{4B8B63A7-C7EC-4612-83EA-2BD8B6978524}" srcOrd="4" destOrd="0" presId="urn:microsoft.com/office/officeart/2005/8/layout/orgChart1"/>
    <dgm:cxn modelId="{34CAC28A-261C-42E6-9A3D-17546D168E8E}" type="presParOf" srcId="{62365E41-956A-4BB7-9DE2-45A3A8F64C34}" destId="{87AEB719-C798-4B99-9002-09D0430A43DB}" srcOrd="5" destOrd="0" presId="urn:microsoft.com/office/officeart/2005/8/layout/orgChart1"/>
    <dgm:cxn modelId="{3651F1F5-9C40-4713-A8F8-F91735370F92}" type="presParOf" srcId="{87AEB719-C798-4B99-9002-09D0430A43DB}" destId="{BBBFE2EC-9F9B-4EA7-A6A9-F5DD8AD26A15}" srcOrd="0" destOrd="0" presId="urn:microsoft.com/office/officeart/2005/8/layout/orgChart1"/>
    <dgm:cxn modelId="{D6966076-150C-4931-8BD5-C912D5B0E235}" type="presParOf" srcId="{BBBFE2EC-9F9B-4EA7-A6A9-F5DD8AD26A15}" destId="{0B6B0EE1-C5B8-4658-83E5-2818B56042F4}" srcOrd="0" destOrd="0" presId="urn:microsoft.com/office/officeart/2005/8/layout/orgChart1"/>
    <dgm:cxn modelId="{128E7E2F-0F4C-4665-B5BE-4FD7B05086E2}" type="presParOf" srcId="{BBBFE2EC-9F9B-4EA7-A6A9-F5DD8AD26A15}" destId="{8F7C6EE7-DBC2-4260-AAB2-7712950FA349}" srcOrd="1" destOrd="0" presId="urn:microsoft.com/office/officeart/2005/8/layout/orgChart1"/>
    <dgm:cxn modelId="{5BF961EE-BAF4-4D66-A954-FA8BC4B345B2}" type="presParOf" srcId="{87AEB719-C798-4B99-9002-09D0430A43DB}" destId="{14FA7B88-9FD6-49D6-9911-B6A8CBBEE787}" srcOrd="1" destOrd="0" presId="urn:microsoft.com/office/officeart/2005/8/layout/orgChart1"/>
    <dgm:cxn modelId="{9DADA0E3-3B42-4C74-AF7C-140A9A04E848}" type="presParOf" srcId="{87AEB719-C798-4B99-9002-09D0430A43DB}" destId="{BF9CC439-DAB9-4A7C-B25B-6677FDA8568D}" srcOrd="2" destOrd="0" presId="urn:microsoft.com/office/officeart/2005/8/layout/orgChart1"/>
    <dgm:cxn modelId="{44F084B9-2AE7-4DD4-B69E-665F40D6669B}" type="presParOf" srcId="{62365E41-956A-4BB7-9DE2-45A3A8F64C34}" destId="{A2527861-E39F-4D5B-A2AC-516BD5ACD665}" srcOrd="6" destOrd="0" presId="urn:microsoft.com/office/officeart/2005/8/layout/orgChart1"/>
    <dgm:cxn modelId="{863BEA91-4A43-4FC9-8BFC-7CB0680E92B1}" type="presParOf" srcId="{62365E41-956A-4BB7-9DE2-45A3A8F64C34}" destId="{4F6BBC78-CCA2-4911-9C4F-40CAC8DF255F}" srcOrd="7" destOrd="0" presId="urn:microsoft.com/office/officeart/2005/8/layout/orgChart1"/>
    <dgm:cxn modelId="{ACE2C80E-6DDD-41F5-A3D8-6683CE4DDD80}" type="presParOf" srcId="{4F6BBC78-CCA2-4911-9C4F-40CAC8DF255F}" destId="{EB807E6C-1C99-4250-B817-A732D97D6D30}" srcOrd="0" destOrd="0" presId="urn:microsoft.com/office/officeart/2005/8/layout/orgChart1"/>
    <dgm:cxn modelId="{EC4CB68A-557B-4CDC-91D4-63C71DF8F4F9}" type="presParOf" srcId="{EB807E6C-1C99-4250-B817-A732D97D6D30}" destId="{C868CD43-A45B-4B51-8013-F9E634B3ACC1}" srcOrd="0" destOrd="0" presId="urn:microsoft.com/office/officeart/2005/8/layout/orgChart1"/>
    <dgm:cxn modelId="{CBA0B52B-2A2A-4FE8-BA38-182B91E875FF}" type="presParOf" srcId="{EB807E6C-1C99-4250-B817-A732D97D6D30}" destId="{B07B8359-4498-4EA1-862B-8A2C19C66CFF}" srcOrd="1" destOrd="0" presId="urn:microsoft.com/office/officeart/2005/8/layout/orgChart1"/>
    <dgm:cxn modelId="{C93299E6-4E50-494A-84ED-B136AC6FD6A5}" type="presParOf" srcId="{4F6BBC78-CCA2-4911-9C4F-40CAC8DF255F}" destId="{925B2BEB-0CD7-4F0F-85D6-0D671FCC714F}" srcOrd="1" destOrd="0" presId="urn:microsoft.com/office/officeart/2005/8/layout/orgChart1"/>
    <dgm:cxn modelId="{723BBE9F-C39B-49DD-B905-A79472211C9D}" type="presParOf" srcId="{4F6BBC78-CCA2-4911-9C4F-40CAC8DF255F}" destId="{A9091247-724F-448F-B1D3-6AFD22251610}" srcOrd="2" destOrd="0" presId="urn:microsoft.com/office/officeart/2005/8/layout/orgChart1"/>
    <dgm:cxn modelId="{84C3BFB3-8F95-43EC-B109-D36D74EC8BB5}" type="presParOf" srcId="{62365E41-956A-4BB7-9DE2-45A3A8F64C34}" destId="{97618AFF-0278-48FE-B1FB-CDF98B6CE59C}" srcOrd="8" destOrd="0" presId="urn:microsoft.com/office/officeart/2005/8/layout/orgChart1"/>
    <dgm:cxn modelId="{DA02B94F-E22B-492F-88FD-377510ABB8E1}" type="presParOf" srcId="{62365E41-956A-4BB7-9DE2-45A3A8F64C34}" destId="{CD34D3C5-0CEF-42EA-A623-237AFF10F46B}" srcOrd="9" destOrd="0" presId="urn:microsoft.com/office/officeart/2005/8/layout/orgChart1"/>
    <dgm:cxn modelId="{491B4509-0CF4-4670-99D2-D5400026A66A}" type="presParOf" srcId="{CD34D3C5-0CEF-42EA-A623-237AFF10F46B}" destId="{312F9597-5677-468C-BDD7-27B6CB0167F0}" srcOrd="0" destOrd="0" presId="urn:microsoft.com/office/officeart/2005/8/layout/orgChart1"/>
    <dgm:cxn modelId="{5D7A1115-E102-448D-8B85-150B1FBF63A2}" type="presParOf" srcId="{312F9597-5677-468C-BDD7-27B6CB0167F0}" destId="{9B169C98-E780-4FE5-A877-60F10F82395D}" srcOrd="0" destOrd="0" presId="urn:microsoft.com/office/officeart/2005/8/layout/orgChart1"/>
    <dgm:cxn modelId="{B94211AA-B981-4785-A7CD-8A6BE16F3445}" type="presParOf" srcId="{312F9597-5677-468C-BDD7-27B6CB0167F0}" destId="{29B9FB20-72E3-4FD0-8E4B-D84D3734E424}" srcOrd="1" destOrd="0" presId="urn:microsoft.com/office/officeart/2005/8/layout/orgChart1"/>
    <dgm:cxn modelId="{15086462-E61A-415E-8202-A9EAF2D37E7C}" type="presParOf" srcId="{CD34D3C5-0CEF-42EA-A623-237AFF10F46B}" destId="{32D26ED9-2582-47DF-B35B-37F9C5CE0A5F}" srcOrd="1" destOrd="0" presId="urn:microsoft.com/office/officeart/2005/8/layout/orgChart1"/>
    <dgm:cxn modelId="{BDE708BD-759B-42DC-B5B2-024DA644B3E3}" type="presParOf" srcId="{CD34D3C5-0CEF-42EA-A623-237AFF10F46B}" destId="{3FEC76F3-CE25-4EDE-B97A-82CC7F56142C}" srcOrd="2" destOrd="0" presId="urn:microsoft.com/office/officeart/2005/8/layout/orgChart1"/>
    <dgm:cxn modelId="{3DE9DDC9-6757-4058-A79B-42A4B05E5BAA}" type="presParOf" srcId="{A516D5CE-AED8-49FC-9102-449D5BC90999}" destId="{EAD09169-3991-4A29-B180-A993BEF9E477}" srcOrd="2" destOrd="0" presId="urn:microsoft.com/office/officeart/2005/8/layout/orgChart1"/>
    <dgm:cxn modelId="{8245BF22-F89A-45C0-B45D-B01A8C512037}" type="presParOf" srcId="{77D94E4E-7B54-45E1-9AAB-DAFBEC79ACD5}" destId="{16B021E7-31E7-43A4-A2A8-C93CDD85A121}"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1FAD2F1-EB5C-42C1-A26B-979B31E89635}" type="datetimeFigureOut">
              <a:rPr lang="en-US" smtClean="0"/>
              <a:pPr/>
              <a:t>2/15/2012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2/15/2012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1FAD2F1-EB5C-42C1-A26B-979B31E89635}" type="datetimeFigureOut">
              <a:rPr lang="en-US" smtClean="0"/>
              <a:pPr/>
              <a:t>2/15/2012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B07B09-FF75-4DD6-B922-E20E8719B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2/15/2012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1FAD2F1-EB5C-42C1-A26B-979B31E89635}" type="datetimeFigureOut">
              <a:rPr lang="en-US" smtClean="0"/>
              <a:pPr/>
              <a:t>2/15/2012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2/15/2012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FAD2F1-EB5C-42C1-A26B-979B31E89635}" type="datetimeFigureOut">
              <a:rPr lang="en-US" smtClean="0"/>
              <a:pPr/>
              <a:t>2/15/2012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FAD2F1-EB5C-42C1-A26B-979B31E89635}" type="datetimeFigureOut">
              <a:rPr lang="en-US" smtClean="0"/>
              <a:pPr/>
              <a:t>2/15/2012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1FAD2F1-EB5C-42C1-A26B-979B31E89635}" type="datetimeFigureOut">
              <a:rPr lang="en-US" smtClean="0"/>
              <a:pPr/>
              <a:t>2/15/2012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2/15/2012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2/15/2012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1FAD2F1-EB5C-42C1-A26B-979B31E89635}" type="datetimeFigureOut">
              <a:rPr lang="en-US" smtClean="0"/>
              <a:pPr/>
              <a:t>2/15/2012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B07B09-FF75-4DD6-B922-E20E8719B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7467600" cy="1371600"/>
          </a:xfrm>
        </p:spPr>
        <p:txBody>
          <a:bodyPr>
            <a:normAutofit/>
          </a:bodyPr>
          <a:lstStyle/>
          <a:p>
            <a:pPr algn="ctr" rtl="1"/>
            <a:r>
              <a:rPr lang="ar-SA" sz="3600" dirty="0" smtClean="0">
                <a:latin typeface="Times New Roman" pitchFamily="18" charset="0"/>
                <a:cs typeface="Times New Roman" pitchFamily="18" charset="0"/>
              </a:rPr>
              <a:t>الباب الثاني </a:t>
            </a:r>
            <a:br>
              <a:rPr lang="ar-SA" sz="3600" dirty="0" smtClean="0">
                <a:latin typeface="Times New Roman" pitchFamily="18" charset="0"/>
                <a:cs typeface="Times New Roman" pitchFamily="18" charset="0"/>
              </a:rPr>
            </a:br>
            <a:r>
              <a:rPr lang="ar-SA" sz="3600" dirty="0" smtClean="0">
                <a:latin typeface="Times New Roman" pitchFamily="18" charset="0"/>
                <a:cs typeface="Times New Roman" pitchFamily="18" charset="0"/>
              </a:rPr>
              <a:t>التــــــــــــــاجـــــــــــر </a:t>
            </a:r>
            <a:endParaRPr lang="en-US" sz="3600" dirty="0">
              <a:latin typeface="Times New Roman" pitchFamily="18" charset="0"/>
              <a:cs typeface="Times New Roman" pitchFamily="18" charset="0"/>
            </a:endParaRPr>
          </a:p>
        </p:txBody>
      </p:sp>
      <p:sp>
        <p:nvSpPr>
          <p:cNvPr id="5" name="Content Placeholder 2"/>
          <p:cNvSpPr txBox="1">
            <a:spLocks/>
          </p:cNvSpPr>
          <p:nvPr/>
        </p:nvSpPr>
        <p:spPr>
          <a:xfrm>
            <a:off x="0" y="2209800"/>
            <a:ext cx="7848600" cy="2743200"/>
          </a:xfrm>
          <a:prstGeom prst="rect">
            <a:avLst/>
          </a:prstGeom>
        </p:spPr>
        <p:txBody>
          <a:bodyPr vert="horz">
            <a:normAutofit fontScale="92500" lnSpcReduction="10000"/>
          </a:bodyPr>
          <a:lstStyle/>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r>
              <a:rPr lang="ar-SA" sz="2400" b="1" dirty="0" smtClean="0">
                <a:solidFill>
                  <a:schemeClr val="tx2">
                    <a:lumMod val="75000"/>
                  </a:schemeClr>
                </a:solidFill>
                <a:latin typeface="Times New Roman" pitchFamily="18" charset="0"/>
                <a:cs typeface="Times New Roman" pitchFamily="18" charset="0"/>
              </a:rPr>
              <a:t>التاجر : </a:t>
            </a:r>
          </a:p>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r>
              <a:rPr lang="ar-SA" sz="2400" dirty="0" smtClean="0">
                <a:latin typeface="Times New Roman" pitchFamily="18" charset="0"/>
                <a:cs typeface="Times New Roman" pitchFamily="18" charset="0"/>
              </a:rPr>
              <a:t>الشخص الرشيد الذي يقوم بالأعمال التجارية على وجه الحرفة لحسابه الخاص </a:t>
            </a:r>
          </a:p>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endParaRPr lang="ar-SA" sz="2400" b="1" u="sng" dirty="0" smtClean="0">
              <a:solidFill>
                <a:schemeClr val="tx2">
                  <a:lumMod val="75000"/>
                </a:schemeClr>
              </a:solidFill>
              <a:latin typeface="Times New Roman" pitchFamily="18" charset="0"/>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r>
              <a:rPr lang="ar-SA" sz="2400" b="1" u="sng" dirty="0" smtClean="0">
                <a:solidFill>
                  <a:schemeClr val="tx2">
                    <a:lumMod val="75000"/>
                  </a:schemeClr>
                </a:solidFill>
                <a:latin typeface="Times New Roman" pitchFamily="18" charset="0"/>
                <a:cs typeface="Times New Roman" pitchFamily="18" charset="0"/>
              </a:rPr>
              <a:t>شروط اكتساب صفة التاجر :</a:t>
            </a:r>
            <a:endParaRPr lang="ar-SA" sz="2400" dirty="0" smtClean="0">
              <a:solidFill>
                <a:schemeClr val="tx2">
                  <a:lumMod val="75000"/>
                </a:schemeClr>
              </a:solidFill>
              <a:latin typeface="Times New Roman" pitchFamily="18" charset="0"/>
              <a:cs typeface="Times New Roman" pitchFamily="18" charset="0"/>
            </a:endParaRP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400" dirty="0" smtClean="0">
                <a:latin typeface="Times New Roman" pitchFamily="18" charset="0"/>
                <a:cs typeface="Times New Roman" pitchFamily="18" charset="0"/>
              </a:rPr>
              <a:t>احتراف الأعمال التجارية </a:t>
            </a: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400" dirty="0" smtClean="0">
                <a:latin typeface="Times New Roman" pitchFamily="18" charset="0"/>
                <a:cs typeface="Times New Roman" pitchFamily="18" charset="0"/>
              </a:rPr>
              <a:t>مباشرة الأعمال التجارية باسم ولحساب الشخص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startAt="3"/>
              <a:tabLst/>
              <a:defRPr/>
            </a:pPr>
            <a:r>
              <a:rPr lang="ar-SA" sz="2400" dirty="0" smtClean="0">
                <a:latin typeface="Times New Roman" pitchFamily="18" charset="0"/>
                <a:cs typeface="Times New Roman" pitchFamily="18" charset="0"/>
              </a:rPr>
              <a:t>الأهلية التجارية </a:t>
            </a:r>
          </a:p>
          <a:p>
            <a:pPr marL="342900" marR="0" lvl="0" indent="-342900" algn="r" defTabSz="914400" rtl="1" eaLnBrk="1" fontAlgn="auto" latinLnBrk="0" hangingPunct="1">
              <a:lnSpc>
                <a:spcPct val="100000"/>
              </a:lnSpc>
              <a:spcBef>
                <a:spcPts val="600"/>
              </a:spcBef>
              <a:spcAft>
                <a:spcPts val="0"/>
              </a:spcAft>
              <a:buClr>
                <a:schemeClr val="tx2"/>
              </a:buClr>
              <a:buSzPct val="73000"/>
              <a:tabLst/>
              <a:defRPr/>
            </a:pPr>
            <a:endParaRPr lang="ar-SA" sz="2400" dirty="0" smtClean="0">
              <a:latin typeface="Times New Roman" pitchFamily="18" charset="0"/>
              <a:cs typeface="Times New Roman" pitchFamily="18" charset="0"/>
            </a:endParaRP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mj-lt"/>
              <a:buAutoNum type="arabicPeriod" startAt="2"/>
              <a:tabLst/>
              <a:defRPr/>
            </a:pPr>
            <a:endParaRPr lang="ar-SA" sz="2400" dirty="0" smtClean="0">
              <a:latin typeface="Times New Roman" pitchFamily="18" charset="0"/>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endParaRPr lang="ar-SA" sz="2400" dirty="0" smtClean="0">
              <a:solidFill>
                <a:schemeClr val="tx2">
                  <a:lumMod val="75000"/>
                </a:schemeClr>
              </a:solidFill>
              <a:latin typeface="Times New Roman" pitchFamily="18" charset="0"/>
              <a:cs typeface="Times New Roman" pitchFamily="18" charset="0"/>
            </a:endParaRPr>
          </a:p>
        </p:txBody>
      </p:sp>
      <p:sp>
        <p:nvSpPr>
          <p:cNvPr id="7" name="Rectangle 6"/>
          <p:cNvSpPr/>
          <p:nvPr/>
        </p:nvSpPr>
        <p:spPr>
          <a:xfrm>
            <a:off x="4724400" y="2133600"/>
            <a:ext cx="2286000" cy="461665"/>
          </a:xfrm>
          <a:prstGeom prst="rect">
            <a:avLst/>
          </a:prstGeom>
        </p:spPr>
        <p:txBody>
          <a:bodyPr wrap="square">
            <a:spAutoFit/>
          </a:bodyPr>
          <a:lstStyle/>
          <a:p>
            <a:r>
              <a:rPr lang="en-US" sz="2400" dirty="0" smtClean="0">
                <a:solidFill>
                  <a:schemeClr val="accent1">
                    <a:lumMod val="75000"/>
                  </a:schemeClr>
                </a:solidFill>
              </a:rPr>
              <a:t> Merchant</a:t>
            </a:r>
            <a:endParaRPr lang="en-US" sz="2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762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 تابع الدفاتر التجارية</a:t>
            </a:r>
            <a:endParaRPr lang="en-US" sz="3200" dirty="0">
              <a:latin typeface="Times New Roman" pitchFamily="18" charset="0"/>
              <a:cs typeface="Times New Roman" pitchFamily="18" charset="0"/>
            </a:endParaRPr>
          </a:p>
        </p:txBody>
      </p:sp>
      <p:sp>
        <p:nvSpPr>
          <p:cNvPr id="5" name="Content Placeholder 2"/>
          <p:cNvSpPr>
            <a:spLocks noGrp="1"/>
          </p:cNvSpPr>
          <p:nvPr>
            <p:ph idx="1"/>
          </p:nvPr>
        </p:nvSpPr>
        <p:spPr>
          <a:xfrm>
            <a:off x="0" y="685800"/>
            <a:ext cx="8001000" cy="5638800"/>
          </a:xfrm>
        </p:spPr>
        <p:txBody>
          <a:bodyPr>
            <a:noAutofit/>
          </a:bodyPr>
          <a:lstStyle/>
          <a:p>
            <a:pPr marL="457200" indent="-457200" algn="r" rtl="1">
              <a:buNone/>
            </a:pPr>
            <a:r>
              <a:rPr lang="ar-SA" sz="1800" b="1" dirty="0" smtClean="0">
                <a:solidFill>
                  <a:schemeClr val="tx2">
                    <a:lumMod val="75000"/>
                  </a:schemeClr>
                </a:solidFill>
                <a:latin typeface="Times New Roman" pitchFamily="18" charset="0"/>
                <a:cs typeface="Times New Roman" pitchFamily="18" charset="0"/>
              </a:rPr>
              <a:t>جزاءات مخالفة نظام الدفاتر التجارية:</a:t>
            </a:r>
          </a:p>
          <a:p>
            <a:pPr marL="457200" indent="-457200" algn="r" rtl="1"/>
            <a:r>
              <a:rPr lang="ar-SA" sz="1800" dirty="0" smtClean="0">
                <a:solidFill>
                  <a:schemeClr val="tx2">
                    <a:lumMod val="60000"/>
                    <a:lumOff val="40000"/>
                  </a:schemeClr>
                </a:solidFill>
                <a:latin typeface="Times New Roman" pitchFamily="18" charset="0"/>
                <a:cs typeface="Times New Roman" pitchFamily="18" charset="0"/>
              </a:rPr>
              <a:t>الجزاء الجنائي  </a:t>
            </a:r>
          </a:p>
          <a:p>
            <a:pPr marL="457200" indent="-457200" algn="r" rtl="1">
              <a:buNone/>
            </a:pPr>
            <a:r>
              <a:rPr lang="ar-SA" sz="1800" dirty="0" smtClean="0">
                <a:latin typeface="Times New Roman" pitchFamily="18" charset="0"/>
                <a:cs typeface="Times New Roman" pitchFamily="18" charset="0"/>
              </a:rPr>
              <a:t>كل مخالفة لأحكام هذا النظام يعاقب مرتكبها بغرامة لاتقل عن خمسة الآف ريال ولاتزيد عن خمسين الف ريال </a:t>
            </a:r>
          </a:p>
          <a:p>
            <a:pPr marL="457200" indent="-457200" algn="r" rtl="1"/>
            <a:r>
              <a:rPr lang="ar-SA" sz="1800" dirty="0" smtClean="0">
                <a:solidFill>
                  <a:schemeClr val="tx2">
                    <a:lumMod val="60000"/>
                    <a:lumOff val="40000"/>
                  </a:schemeClr>
                </a:solidFill>
                <a:latin typeface="Times New Roman" pitchFamily="18" charset="0"/>
                <a:cs typeface="Times New Roman" pitchFamily="18" charset="0"/>
              </a:rPr>
              <a:t>الجزاءات المدنية</a:t>
            </a:r>
          </a:p>
          <a:p>
            <a:pPr marL="457200" indent="-457200" algn="r" rtl="1">
              <a:buFont typeface="+mj-lt"/>
              <a:buAutoNum type="arabicPeriod"/>
            </a:pPr>
            <a:r>
              <a:rPr lang="ar-SA" sz="1800" dirty="0" smtClean="0">
                <a:latin typeface="Times New Roman" pitchFamily="18" charset="0"/>
                <a:cs typeface="Times New Roman" pitchFamily="18" charset="0"/>
              </a:rPr>
              <a:t>الدفاتر التجارية غير المنتظمة تجبر مصلحة الزكاة والدخل على اتباع طريقة التقدير الجزافي لتحديد الضريبة على التاجر وغالبا مايكون هذا التقدير ضاراً به  </a:t>
            </a:r>
          </a:p>
          <a:p>
            <a:pPr marL="457200" indent="-457200" algn="r" rtl="1">
              <a:buFont typeface="+mj-lt"/>
              <a:buAutoNum type="arabicPeriod"/>
            </a:pPr>
            <a:r>
              <a:rPr lang="ar-SA" sz="1800" dirty="0" smtClean="0">
                <a:latin typeface="Times New Roman" pitchFamily="18" charset="0"/>
                <a:cs typeface="Times New Roman" pitchFamily="18" charset="0"/>
              </a:rPr>
              <a:t>انعدام قيمتها في الاثبات لمصلحة التاجر </a:t>
            </a:r>
          </a:p>
          <a:p>
            <a:pPr marL="457200" indent="-457200" algn="r" rtl="1">
              <a:buFont typeface="+mj-lt"/>
              <a:buAutoNum type="arabicPeriod"/>
            </a:pPr>
            <a:r>
              <a:rPr lang="ar-SA" sz="1800" dirty="0" smtClean="0">
                <a:latin typeface="Times New Roman" pitchFamily="18" charset="0"/>
                <a:cs typeface="Times New Roman" pitchFamily="18" charset="0"/>
              </a:rPr>
              <a:t>عدم امساك التاجر بدفاتر منتظمة يجوز ان يحرمه من ميزة الصلح الواقي من الافلاس </a:t>
            </a:r>
          </a:p>
          <a:p>
            <a:pPr marL="457200" indent="-457200" algn="r" rtl="1">
              <a:buNone/>
            </a:pPr>
            <a:r>
              <a:rPr lang="ar-SA" sz="1800" b="1" dirty="0" smtClean="0">
                <a:solidFill>
                  <a:schemeClr val="tx2">
                    <a:lumMod val="75000"/>
                  </a:schemeClr>
                </a:solidFill>
                <a:latin typeface="Times New Roman" pitchFamily="18" charset="0"/>
                <a:cs typeface="Times New Roman" pitchFamily="18" charset="0"/>
              </a:rPr>
              <a:t>حجية الدفاتر التجارية في الاثبات :</a:t>
            </a:r>
          </a:p>
          <a:p>
            <a:pPr marL="457200" indent="-457200" algn="r" rtl="1">
              <a:buNone/>
            </a:pPr>
            <a:endParaRPr lang="ar-SA" sz="1800" dirty="0" smtClean="0">
              <a:latin typeface="Times New Roman" pitchFamily="18" charset="0"/>
              <a:cs typeface="Times New Roman" pitchFamily="18" charset="0"/>
            </a:endParaRPr>
          </a:p>
        </p:txBody>
      </p:sp>
      <p:sp>
        <p:nvSpPr>
          <p:cNvPr id="6" name="Rectangle 5"/>
          <p:cNvSpPr/>
          <p:nvPr/>
        </p:nvSpPr>
        <p:spPr>
          <a:xfrm>
            <a:off x="228600" y="3718679"/>
            <a:ext cx="8001000" cy="2862322"/>
          </a:xfrm>
          <a:prstGeom prst="rect">
            <a:avLst/>
          </a:prstGeom>
        </p:spPr>
        <p:txBody>
          <a:bodyPr wrap="square">
            <a:spAutoFit/>
          </a:bodyPr>
          <a:lstStyle/>
          <a:p>
            <a:pPr marL="457200" indent="-457200" algn="r" rtl="1">
              <a:buNone/>
            </a:pPr>
            <a:r>
              <a:rPr lang="ar-SA" b="1" dirty="0" smtClean="0">
                <a:solidFill>
                  <a:schemeClr val="tx2">
                    <a:lumMod val="60000"/>
                    <a:lumOff val="40000"/>
                  </a:schemeClr>
                </a:solidFill>
                <a:latin typeface="Times New Roman" pitchFamily="18" charset="0"/>
                <a:cs typeface="Times New Roman" pitchFamily="18" charset="0"/>
              </a:rPr>
              <a:t>لمصلحة التاجر (حجة له)</a:t>
            </a:r>
          </a:p>
          <a:p>
            <a:pPr marL="457200" indent="-457200" algn="r" rtl="1"/>
            <a:r>
              <a:rPr lang="ar-SA" dirty="0" smtClean="0">
                <a:latin typeface="Times New Roman" pitchFamily="18" charset="0"/>
                <a:cs typeface="Times New Roman" pitchFamily="18" charset="0"/>
              </a:rPr>
              <a:t>في حالة اذا كان الاثبات بالدفاتر التجارية لمصلحة التاجر لابد من توفر شروط هي :</a:t>
            </a:r>
          </a:p>
          <a:p>
            <a:pPr marL="457200" indent="-457200" algn="r" rtl="1">
              <a:buFont typeface="+mj-lt"/>
              <a:buAutoNum type="arabicPeriod"/>
            </a:pPr>
            <a:r>
              <a:rPr lang="ar-SA" dirty="0" smtClean="0">
                <a:latin typeface="Times New Roman" pitchFamily="18" charset="0"/>
                <a:cs typeface="Times New Roman" pitchFamily="18" charset="0"/>
              </a:rPr>
              <a:t>ان تكون الدعوى متعلقة بعملية تجارية بالنسبة لكل من التاجر المدعي والتاجر المدعى عليه </a:t>
            </a:r>
          </a:p>
          <a:p>
            <a:pPr marL="457200" indent="-457200" algn="r" rtl="1">
              <a:buFont typeface="+mj-lt"/>
              <a:buAutoNum type="arabicPeriod"/>
            </a:pPr>
            <a:r>
              <a:rPr lang="ar-SA" dirty="0" smtClean="0">
                <a:latin typeface="Times New Roman" pitchFamily="18" charset="0"/>
                <a:cs typeface="Times New Roman" pitchFamily="18" charset="0"/>
              </a:rPr>
              <a:t>يجب أن يكون الخصم في الدعوى تاجر ، ليكون هناك تكافؤ في أدلة الاثبات للخصمين </a:t>
            </a:r>
          </a:p>
          <a:p>
            <a:pPr marL="457200" indent="-457200" algn="r" rtl="1">
              <a:buFont typeface="+mj-lt"/>
              <a:buAutoNum type="arabicPeriod"/>
            </a:pPr>
            <a:r>
              <a:rPr lang="ar-SA" dirty="0" smtClean="0">
                <a:latin typeface="Times New Roman" pitchFamily="18" charset="0"/>
                <a:cs typeface="Times New Roman" pitchFamily="18" charset="0"/>
              </a:rPr>
              <a:t>يجب ان تكون الدفاتر التي يتمسك التاجر ببياناتها منتظمة </a:t>
            </a:r>
          </a:p>
          <a:p>
            <a:pPr marL="457200" indent="-457200" algn="r" rtl="1">
              <a:buNone/>
            </a:pPr>
            <a:r>
              <a:rPr lang="ar-SA" b="1" dirty="0" smtClean="0">
                <a:solidFill>
                  <a:schemeClr val="tx2">
                    <a:lumMod val="60000"/>
                    <a:lumOff val="40000"/>
                  </a:schemeClr>
                </a:solidFill>
                <a:latin typeface="Times New Roman" pitchFamily="18" charset="0"/>
                <a:cs typeface="Times New Roman" pitchFamily="18" charset="0"/>
              </a:rPr>
              <a:t>ضد مصلحة التاجر (حجة عليه)</a:t>
            </a:r>
            <a:endParaRPr lang="ar-SA" dirty="0" smtClean="0">
              <a:latin typeface="Times New Roman" pitchFamily="18" charset="0"/>
              <a:cs typeface="Times New Roman" pitchFamily="18" charset="0"/>
            </a:endParaRPr>
          </a:p>
          <a:p>
            <a:pPr marL="457200" indent="-457200" algn="r" rtl="1">
              <a:buFont typeface="+mj-lt"/>
              <a:buAutoNum type="arabicPeriod"/>
            </a:pPr>
            <a:r>
              <a:rPr lang="ar-SA" dirty="0" smtClean="0">
                <a:latin typeface="Times New Roman" pitchFamily="18" charset="0"/>
                <a:cs typeface="Times New Roman" pitchFamily="18" charset="0"/>
              </a:rPr>
              <a:t>في هذه الحالة يكون للدفاتر التجارية حجية كاملة للاثبات ضد التاجر دون التفرقة بين مااذا كان الخصم تاجر أم غير تاجر </a:t>
            </a:r>
          </a:p>
          <a:p>
            <a:pPr marL="457200" indent="-457200" algn="r" rtl="1">
              <a:buFont typeface="+mj-lt"/>
              <a:buAutoNum type="arabicPeriod"/>
            </a:pPr>
            <a:r>
              <a:rPr lang="ar-SA" dirty="0" smtClean="0">
                <a:latin typeface="Times New Roman" pitchFamily="18" charset="0"/>
                <a:cs typeface="Times New Roman" pitchFamily="18" charset="0"/>
              </a:rPr>
              <a:t>البيانات المقيدة في دفاتر التاجر تعتبر بمثابة اقرار كتابي منه تسري عليه قواعد الاقرار ،وأهمها قاعدة عدم جواز تجزئة الاقرار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2286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السجل التجاري </a:t>
            </a:r>
            <a:endParaRPr lang="en-US" sz="3200" dirty="0">
              <a:latin typeface="Times New Roman" pitchFamily="18" charset="0"/>
              <a:cs typeface="Times New Roman" pitchFamily="18" charset="0"/>
            </a:endParaRPr>
          </a:p>
        </p:txBody>
      </p:sp>
      <p:sp>
        <p:nvSpPr>
          <p:cNvPr id="5" name="Rectangle 4"/>
          <p:cNvSpPr/>
          <p:nvPr/>
        </p:nvSpPr>
        <p:spPr>
          <a:xfrm>
            <a:off x="304800" y="381000"/>
            <a:ext cx="3200400" cy="461665"/>
          </a:xfrm>
          <a:prstGeom prst="rect">
            <a:avLst/>
          </a:prstGeom>
        </p:spPr>
        <p:txBody>
          <a:bodyPr wrap="square">
            <a:spAutoFit/>
          </a:bodyPr>
          <a:lstStyle/>
          <a:p>
            <a:r>
              <a:rPr lang="en-US" sz="2400" dirty="0" smtClean="0">
                <a:solidFill>
                  <a:schemeClr val="accent1">
                    <a:lumMod val="75000"/>
                  </a:schemeClr>
                </a:solidFill>
              </a:rPr>
              <a:t> Commercial Registry  </a:t>
            </a:r>
            <a:endParaRPr lang="en-US" sz="2400" dirty="0">
              <a:solidFill>
                <a:schemeClr val="accent1">
                  <a:lumMod val="75000"/>
                </a:schemeClr>
              </a:solidFill>
            </a:endParaRPr>
          </a:p>
        </p:txBody>
      </p:sp>
      <p:sp>
        <p:nvSpPr>
          <p:cNvPr id="6" name="Content Placeholder 2"/>
          <p:cNvSpPr>
            <a:spLocks noGrp="1"/>
          </p:cNvSpPr>
          <p:nvPr>
            <p:ph idx="1"/>
          </p:nvPr>
        </p:nvSpPr>
        <p:spPr>
          <a:xfrm>
            <a:off x="0" y="1066800"/>
            <a:ext cx="8153400" cy="4953000"/>
          </a:xfrm>
        </p:spPr>
        <p:txBody>
          <a:bodyPr>
            <a:noAutofit/>
          </a:bodyPr>
          <a:lstStyle/>
          <a:p>
            <a:pPr marL="457200" indent="-457200" algn="r" rtl="1"/>
            <a:r>
              <a:rPr lang="ar-SA" sz="1800" dirty="0" smtClean="0">
                <a:latin typeface="Times New Roman" pitchFamily="18" charset="0"/>
                <a:cs typeface="Times New Roman" pitchFamily="18" charset="0"/>
              </a:rPr>
              <a:t>التجارة تقوم على السرعة والائتمان وهما لا يكفلان الا اذا تحقق الاشهار لأهم المعلومات التي تهم الغير من المتعاملين مع التاجر لكي يطمئنوا له ويمنحوه تبعا ً لذلك ائتمانهم . ولذلك اهتمت اغلب التشريعات بنظام السجل التجاري باعتباره الأداة التي تحقق الشهر التجاري</a:t>
            </a:r>
          </a:p>
          <a:p>
            <a:pPr marL="457200" indent="-457200" algn="r" rtl="1"/>
            <a:r>
              <a:rPr lang="ar-SA" sz="1800" dirty="0" smtClean="0">
                <a:latin typeface="Times New Roman" pitchFamily="18" charset="0"/>
                <a:cs typeface="Times New Roman" pitchFamily="18" charset="0"/>
              </a:rPr>
              <a:t>تبنى نظام السجل التجاري في المملكة هذا التوجه باعتباره أداة للشهر القانوني وليس مجرد أداة للاحصاء والاستعلام عن التجار ونشاطهم فحسب </a:t>
            </a:r>
            <a:r>
              <a:rPr lang="en-US" sz="1800" dirty="0" smtClean="0">
                <a:latin typeface="Times New Roman" pitchFamily="18" charset="0"/>
                <a:cs typeface="Times New Roman" pitchFamily="18" charset="0"/>
              </a:rPr>
              <a:t> </a:t>
            </a:r>
            <a:endParaRPr lang="ar-SA" sz="1800" dirty="0" smtClean="0">
              <a:latin typeface="Times New Roman" pitchFamily="18" charset="0"/>
              <a:cs typeface="Times New Roman" pitchFamily="18" charset="0"/>
            </a:endParaRPr>
          </a:p>
          <a:p>
            <a:pPr marL="457200" indent="-457200" algn="r" rtl="1"/>
            <a:r>
              <a:rPr lang="ar-SA" sz="1800" dirty="0" smtClean="0">
                <a:latin typeface="Times New Roman" pitchFamily="18" charset="0"/>
                <a:cs typeface="Times New Roman" pitchFamily="18" charset="0"/>
              </a:rPr>
              <a:t>كل من يتقدم الى الجهة الرسمية بطلب بصفته تاجرا لايقبل طلبه بهذه الصفة مالم يكن مقيدا في السجل التجاري</a:t>
            </a:r>
          </a:p>
          <a:p>
            <a:pPr marL="457200" indent="-457200" algn="r" rtl="1">
              <a:buNone/>
            </a:pPr>
            <a:r>
              <a:rPr lang="ar-SA" sz="1800" b="1" dirty="0" smtClean="0">
                <a:solidFill>
                  <a:schemeClr val="tx2">
                    <a:lumMod val="75000"/>
                  </a:schemeClr>
                </a:solidFill>
                <a:latin typeface="Times New Roman" pitchFamily="18" charset="0"/>
                <a:cs typeface="Times New Roman" pitchFamily="18" charset="0"/>
              </a:rPr>
              <a:t>شروط القيد في السجل التجاري :</a:t>
            </a:r>
          </a:p>
          <a:p>
            <a:pPr marL="457200" indent="-457200" algn="r" rtl="1">
              <a:buFont typeface="+mj-lt"/>
              <a:buAutoNum type="arabicPeriod"/>
            </a:pPr>
            <a:r>
              <a:rPr lang="ar-SA" sz="1800" dirty="0" smtClean="0">
                <a:latin typeface="Times New Roman" pitchFamily="18" charset="0"/>
                <a:cs typeface="Times New Roman" pitchFamily="18" charset="0"/>
              </a:rPr>
              <a:t>ان يكون طالب القيد تاجراً ( فرد أو شركة ، سعودي أو اجنبي )</a:t>
            </a:r>
          </a:p>
          <a:p>
            <a:pPr marL="457200" indent="-457200" algn="r" rtl="1">
              <a:buFont typeface="+mj-lt"/>
              <a:buAutoNum type="arabicPeriod"/>
            </a:pPr>
            <a:r>
              <a:rPr lang="ar-SA" sz="1800" dirty="0" smtClean="0">
                <a:latin typeface="Times New Roman" pitchFamily="18" charset="0"/>
                <a:cs typeface="Times New Roman" pitchFamily="18" charset="0"/>
              </a:rPr>
              <a:t>ان لايقل راس المال عن 100 الف ريال  </a:t>
            </a:r>
          </a:p>
          <a:p>
            <a:pPr marL="457200" indent="-457200" algn="r" rtl="1">
              <a:buFont typeface="+mj-lt"/>
              <a:buAutoNum type="arabicPeriod"/>
            </a:pPr>
            <a:r>
              <a:rPr lang="ar-SA" sz="1800" dirty="0" smtClean="0">
                <a:latin typeface="Times New Roman" pitchFamily="18" charset="0"/>
                <a:cs typeface="Times New Roman" pitchFamily="18" charset="0"/>
              </a:rPr>
              <a:t>ان يكون له محل ثابت أو </a:t>
            </a:r>
            <a:r>
              <a:rPr lang="ar-SA" sz="1800" dirty="0" smtClean="0">
                <a:solidFill>
                  <a:schemeClr val="accent1">
                    <a:lumMod val="75000"/>
                  </a:schemeClr>
                </a:solidFill>
                <a:latin typeface="Times New Roman" pitchFamily="18" charset="0"/>
                <a:cs typeface="Times New Roman" pitchFamily="18" charset="0"/>
              </a:rPr>
              <a:t>مركز رئيسي أو فرع أو وكالة </a:t>
            </a:r>
            <a:r>
              <a:rPr lang="ar-SA" sz="1800" dirty="0" smtClean="0">
                <a:latin typeface="Times New Roman" pitchFamily="18" charset="0"/>
                <a:cs typeface="Times New Roman" pitchFamily="18" charset="0"/>
              </a:rPr>
              <a:t>،ويعني هذا ان الباعة المتجولين مهما بلغ رأس مالهم غير ملزمين بالقيد في السجل التجاري ولكنهم ملزمين بالحصول على رخصة من مكتب السجل التجاري (رخصة تاجر متجول) </a:t>
            </a:r>
          </a:p>
          <a:p>
            <a:pPr marL="457200" indent="-457200" algn="r" rtl="1">
              <a:buFont typeface="+mj-lt"/>
              <a:buAutoNum type="arabicPeriod"/>
            </a:pPr>
            <a:r>
              <a:rPr lang="ar-SA" sz="1800" dirty="0" smtClean="0">
                <a:latin typeface="Times New Roman" pitchFamily="18" charset="0"/>
                <a:cs typeface="Times New Roman" pitchFamily="18" charset="0"/>
              </a:rPr>
              <a:t>الاشتراك في الغرفة التجارية والصناعية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2286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تابع السجل التجاري </a:t>
            </a:r>
            <a:endParaRPr lang="en-US" sz="3200" dirty="0">
              <a:latin typeface="Times New Roman" pitchFamily="18" charset="0"/>
              <a:cs typeface="Times New Roman" pitchFamily="18" charset="0"/>
            </a:endParaRPr>
          </a:p>
        </p:txBody>
      </p:sp>
      <p:sp>
        <p:nvSpPr>
          <p:cNvPr id="6" name="Content Placeholder 2"/>
          <p:cNvSpPr>
            <a:spLocks noGrp="1"/>
          </p:cNvSpPr>
          <p:nvPr>
            <p:ph idx="1"/>
          </p:nvPr>
        </p:nvSpPr>
        <p:spPr>
          <a:xfrm>
            <a:off x="152400" y="1066800"/>
            <a:ext cx="8001000" cy="5638800"/>
          </a:xfrm>
        </p:spPr>
        <p:txBody>
          <a:bodyPr>
            <a:noAutofit/>
          </a:bodyPr>
          <a:lstStyle/>
          <a:p>
            <a:pPr marL="457200" indent="-457200" algn="r" rtl="1">
              <a:buNone/>
            </a:pPr>
            <a:r>
              <a:rPr lang="ar-SA" sz="1800" b="1" dirty="0" smtClean="0">
                <a:solidFill>
                  <a:schemeClr val="tx2">
                    <a:lumMod val="75000"/>
                  </a:schemeClr>
                </a:solidFill>
                <a:latin typeface="Times New Roman" pitchFamily="18" charset="0"/>
                <a:cs typeface="Times New Roman" pitchFamily="18" charset="0"/>
              </a:rPr>
              <a:t>وظائف السجل التجاري :</a:t>
            </a:r>
          </a:p>
          <a:p>
            <a:pPr marL="457200" indent="-457200" algn="r" rtl="1"/>
            <a:r>
              <a:rPr lang="ar-SA" sz="1800" dirty="0" smtClean="0">
                <a:latin typeface="Times New Roman" pitchFamily="18" charset="0"/>
                <a:cs typeface="Times New Roman" pitchFamily="18" charset="0"/>
              </a:rPr>
              <a:t>قاعدة بيانات تمكن من معرفة كافة المعلومات المتعلقة بالتاجر مما يمكن الدولة من الرقابة عليه من ناحية ،ويمكن الغير من الاطلاع على بياناته المقيدة في السجل من ناحية اخرى </a:t>
            </a:r>
          </a:p>
          <a:p>
            <a:pPr marL="457200" indent="-457200" algn="r" rtl="1"/>
            <a:r>
              <a:rPr lang="ar-SA" sz="1800" dirty="0" smtClean="0">
                <a:latin typeface="Times New Roman" pitchFamily="18" charset="0"/>
                <a:cs typeface="Times New Roman" pitchFamily="18" charset="0"/>
              </a:rPr>
              <a:t>يمكن الدولة من معرفة عدد وحجم المشروعات ومقدار رؤوس الاموال المستثمرة في القطاع الخاص مما يتيح لها توجيه الاقتصاد في الاتجاه الذي يخدم المصلحة العامة </a:t>
            </a:r>
          </a:p>
          <a:p>
            <a:pPr marL="457200" indent="-457200" algn="r" rtl="1"/>
            <a:endParaRPr lang="ar-SA" sz="1800" dirty="0" smtClean="0">
              <a:latin typeface="Times New Roman" pitchFamily="18" charset="0"/>
              <a:cs typeface="Times New Roman" pitchFamily="18" charset="0"/>
            </a:endParaRPr>
          </a:p>
          <a:p>
            <a:pPr marL="457200" indent="-457200" algn="r" rtl="1">
              <a:buNone/>
            </a:pPr>
            <a:r>
              <a:rPr lang="ar-SA" sz="1800" b="1" dirty="0" smtClean="0">
                <a:solidFill>
                  <a:schemeClr val="tx2">
                    <a:lumMod val="75000"/>
                  </a:schemeClr>
                </a:solidFill>
                <a:latin typeface="Times New Roman" pitchFamily="18" charset="0"/>
                <a:cs typeface="Times New Roman" pitchFamily="18" charset="0"/>
              </a:rPr>
              <a:t>سلطات مكتب السجل التجاري :</a:t>
            </a:r>
          </a:p>
          <a:p>
            <a:pPr marL="457200" indent="-457200" algn="r" rtl="1">
              <a:buNone/>
            </a:pPr>
            <a:r>
              <a:rPr lang="ar-SA" sz="1800" dirty="0" smtClean="0">
                <a:latin typeface="Times New Roman" pitchFamily="18" charset="0"/>
                <a:cs typeface="Times New Roman" pitchFamily="18" charset="0"/>
              </a:rPr>
              <a:t>عهد النظام السعودي بالسجل التجاري الى جهة ادارية هي مكتب السجل التجاري التابع لوزارة التجارة والصناعة. يختص المكتب بالتأكد من تطبيق أحكام السجل التجاري من حيث التالي:</a:t>
            </a:r>
          </a:p>
          <a:p>
            <a:pPr marL="457200" indent="-457200" algn="r" rtl="1">
              <a:buFont typeface="+mj-lt"/>
              <a:buAutoNum type="arabicPeriod"/>
            </a:pPr>
            <a:r>
              <a:rPr lang="ar-SA" sz="1800" dirty="0" smtClean="0">
                <a:solidFill>
                  <a:schemeClr val="tx2">
                    <a:lumMod val="75000"/>
                  </a:schemeClr>
                </a:solidFill>
                <a:latin typeface="Times New Roman" pitchFamily="18" charset="0"/>
                <a:cs typeface="Times New Roman" pitchFamily="18" charset="0"/>
              </a:rPr>
              <a:t>التحقق من توافر البيانات اللازمة عن طالب القيد والنشاط التجاري</a:t>
            </a:r>
          </a:p>
          <a:p>
            <a:pPr marL="457200" indent="-457200" algn="r" rtl="1">
              <a:buFont typeface="+mj-lt"/>
              <a:buAutoNum type="arabicPeriod"/>
            </a:pPr>
            <a:r>
              <a:rPr lang="ar-SA" sz="1800" dirty="0" smtClean="0">
                <a:solidFill>
                  <a:schemeClr val="tx2">
                    <a:lumMod val="75000"/>
                  </a:schemeClr>
                </a:solidFill>
                <a:latin typeface="Times New Roman" pitchFamily="18" charset="0"/>
                <a:cs typeface="Times New Roman" pitchFamily="18" charset="0"/>
              </a:rPr>
              <a:t>التحقق من الوثائق التي تؤيد صحة البيانات الواردة في الطلب </a:t>
            </a:r>
          </a:p>
          <a:p>
            <a:pPr marL="457200" indent="-457200" algn="r" rtl="1">
              <a:buFont typeface="+mj-lt"/>
              <a:buAutoNum type="arabicPeriod"/>
            </a:pPr>
            <a:r>
              <a:rPr lang="ar-SA" sz="1800" dirty="0" smtClean="0">
                <a:solidFill>
                  <a:schemeClr val="tx2">
                    <a:lumMod val="75000"/>
                  </a:schemeClr>
                </a:solidFill>
                <a:latin typeface="Times New Roman" pitchFamily="18" charset="0"/>
                <a:cs typeface="Times New Roman" pitchFamily="18" charset="0"/>
              </a:rPr>
              <a:t>التفتيش على المحلات التجارية والاطلاع على الدفاتر والسجلات التجارية </a:t>
            </a:r>
          </a:p>
          <a:p>
            <a:pPr marL="457200" indent="-457200" algn="r" rtl="1">
              <a:buFont typeface="+mj-lt"/>
              <a:buAutoNum type="arabicPeriod"/>
            </a:pPr>
            <a:r>
              <a:rPr lang="ar-SA" sz="1800" dirty="0" smtClean="0">
                <a:solidFill>
                  <a:schemeClr val="tx2">
                    <a:lumMod val="75000"/>
                  </a:schemeClr>
                </a:solidFill>
                <a:latin typeface="Times New Roman" pitchFamily="18" charset="0"/>
                <a:cs typeface="Times New Roman" pitchFamily="18" charset="0"/>
              </a:rPr>
              <a:t>تحرير محاضر بالمحلات التجارية المخالفة لنظام السجل التجاري</a:t>
            </a:r>
            <a:endParaRPr lang="en-US" sz="1800" dirty="0" smtClean="0">
              <a:solidFill>
                <a:schemeClr val="tx2">
                  <a:lumMod val="75000"/>
                </a:schemeClr>
              </a:solidFill>
              <a:latin typeface="Times New Roman" pitchFamily="18" charset="0"/>
              <a:cs typeface="Times New Roman" pitchFamily="18" charset="0"/>
            </a:endParaRPr>
          </a:p>
          <a:p>
            <a:pPr marL="457200" indent="-457200" algn="r" rtl="1">
              <a:buNone/>
            </a:pPr>
            <a:endParaRPr lang="ar-SA" sz="1800" b="1" dirty="0" smtClean="0">
              <a:solidFill>
                <a:schemeClr val="tx2">
                  <a:lumMod val="75000"/>
                </a:schemeClr>
              </a:solidFill>
              <a:latin typeface="Times New Roman" pitchFamily="18" charset="0"/>
              <a:cs typeface="Times New Roman" pitchFamily="18" charset="0"/>
            </a:endParaRPr>
          </a:p>
          <a:p>
            <a:pPr marL="457200" indent="-457200" algn="r" rtl="1">
              <a:buNone/>
            </a:pPr>
            <a:endParaRPr lang="ar-SA" sz="1800" b="1" dirty="0" smtClean="0">
              <a:solidFill>
                <a:schemeClr val="tx2">
                  <a:lumMod val="75000"/>
                </a:schemeClr>
              </a:solidFill>
              <a:latin typeface="Times New Roman" pitchFamily="18" charset="0"/>
              <a:cs typeface="Times New Roman" pitchFamily="18" charset="0"/>
            </a:endParaRPr>
          </a:p>
          <a:p>
            <a:pPr marL="457200" indent="-457200" algn="r" rtl="1">
              <a:buFont typeface="+mj-lt"/>
              <a:buAutoNum type="arabicPeriod"/>
            </a:pPr>
            <a:endParaRPr lang="ar-SA" sz="1800" b="1" dirty="0" smtClean="0">
              <a:solidFill>
                <a:schemeClr val="tx2">
                  <a:lumMod val="75000"/>
                </a:schemeClr>
              </a:solidFill>
              <a:latin typeface="Times New Roman" pitchFamily="18" charset="0"/>
              <a:cs typeface="Times New Roman" pitchFamily="18" charset="0"/>
            </a:endParaRPr>
          </a:p>
          <a:p>
            <a:pPr marL="457200" indent="-457200" algn="r" rtl="1">
              <a:buNone/>
            </a:pPr>
            <a:endParaRPr lang="ar-SA" sz="1800" b="1" dirty="0" smtClean="0">
              <a:solidFill>
                <a:schemeClr val="tx2">
                  <a:lumMod val="75000"/>
                </a:schemeClr>
              </a:solidFill>
              <a:latin typeface="Times New Roman" pitchFamily="18" charset="0"/>
              <a:cs typeface="Times New Roman" pitchFamily="18" charset="0"/>
            </a:endParaRPr>
          </a:p>
          <a:p>
            <a:pPr marL="91440" indent="-457200" algn="r" rtl="1">
              <a:buNone/>
            </a:pPr>
            <a:endParaRPr lang="ar-SA" sz="1800" dirty="0" smtClean="0">
              <a:latin typeface="Times New Roman" pitchFamily="18" charset="0"/>
              <a:cs typeface="Times New Roman" pitchFamily="18" charset="0"/>
            </a:endParaRPr>
          </a:p>
        </p:txBody>
      </p:sp>
      <p:sp>
        <p:nvSpPr>
          <p:cNvPr id="5" name="Rounded Rectangular Callout 4"/>
          <p:cNvSpPr/>
          <p:nvPr/>
        </p:nvSpPr>
        <p:spPr>
          <a:xfrm>
            <a:off x="2133600" y="5715000"/>
            <a:ext cx="4876800" cy="7620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r" rtl="1"/>
            <a:r>
              <a:rPr lang="ar-SA" dirty="0" smtClean="0">
                <a:latin typeface="Times New Roman" pitchFamily="18" charset="0"/>
                <a:cs typeface="Times New Roman" pitchFamily="18" charset="0"/>
              </a:rPr>
              <a:t>يستطيع كل شخص أن يحصل من مكتب السجل التجاري على صورة مستخرجه من صفحة القيد المخصصة لكل تاجر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2286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تابع السجل التجاري </a:t>
            </a:r>
            <a:endParaRPr lang="en-US" sz="3200" dirty="0">
              <a:latin typeface="Times New Roman" pitchFamily="18" charset="0"/>
              <a:cs typeface="Times New Roman" pitchFamily="18" charset="0"/>
            </a:endParaRPr>
          </a:p>
        </p:txBody>
      </p:sp>
      <p:sp>
        <p:nvSpPr>
          <p:cNvPr id="6" name="Content Placeholder 2"/>
          <p:cNvSpPr>
            <a:spLocks noGrp="1"/>
          </p:cNvSpPr>
          <p:nvPr>
            <p:ph idx="1"/>
          </p:nvPr>
        </p:nvSpPr>
        <p:spPr>
          <a:xfrm>
            <a:off x="0" y="838200"/>
            <a:ext cx="8153400" cy="2209800"/>
          </a:xfrm>
        </p:spPr>
        <p:txBody>
          <a:bodyPr>
            <a:noAutofit/>
          </a:bodyPr>
          <a:lstStyle/>
          <a:p>
            <a:pPr marL="457200" indent="-457200" algn="r" rtl="1">
              <a:buNone/>
            </a:pPr>
            <a:r>
              <a:rPr lang="ar-SA" sz="1800" b="1" dirty="0" smtClean="0">
                <a:solidFill>
                  <a:schemeClr val="tx2">
                    <a:lumMod val="75000"/>
                  </a:schemeClr>
                </a:solidFill>
                <a:latin typeface="Times New Roman" pitchFamily="18" charset="0"/>
                <a:cs typeface="Times New Roman" pitchFamily="18" charset="0"/>
              </a:rPr>
              <a:t>التزامات المحاكم تجاه  مكتب السجل التجاري :</a:t>
            </a:r>
          </a:p>
          <a:p>
            <a:pPr marL="457200" indent="-457200" algn="r" rtl="1">
              <a:buNone/>
            </a:pPr>
            <a:r>
              <a:rPr lang="ar-SA" sz="1800" dirty="0" smtClean="0">
                <a:latin typeface="Times New Roman" pitchFamily="18" charset="0"/>
                <a:cs typeface="Times New Roman" pitchFamily="18" charset="0"/>
              </a:rPr>
              <a:t>تلتزم المحاكم بابلاغ مكتب السجل التجاري عن اي حكم قضائي نهائي يعدل من مركز التاجر القانوني </a:t>
            </a:r>
          </a:p>
          <a:p>
            <a:pPr marL="457200" indent="-457200" algn="r" rtl="1">
              <a:buNone/>
            </a:pPr>
            <a:endParaRPr lang="ar-SA" sz="1800" b="1" dirty="0" smtClean="0">
              <a:solidFill>
                <a:schemeClr val="tx2">
                  <a:lumMod val="75000"/>
                </a:schemeClr>
              </a:solidFill>
              <a:latin typeface="Times New Roman" pitchFamily="18" charset="0"/>
              <a:cs typeface="Times New Roman" pitchFamily="18" charset="0"/>
            </a:endParaRPr>
          </a:p>
          <a:p>
            <a:pPr marL="457200" indent="-457200" algn="r" rtl="1">
              <a:buNone/>
            </a:pPr>
            <a:r>
              <a:rPr lang="ar-SA" sz="1800" b="1" dirty="0" smtClean="0">
                <a:solidFill>
                  <a:schemeClr val="tx2">
                    <a:lumMod val="75000"/>
                  </a:schemeClr>
                </a:solidFill>
                <a:latin typeface="Times New Roman" pitchFamily="18" charset="0"/>
                <a:cs typeface="Times New Roman" pitchFamily="18" charset="0"/>
              </a:rPr>
              <a:t>حالات شطب القيد في السجل التجاري:</a:t>
            </a:r>
          </a:p>
          <a:p>
            <a:pPr marL="457200" indent="-457200" algn="r" rtl="1">
              <a:buFont typeface="+mj-lt"/>
              <a:buAutoNum type="arabicPeriod"/>
            </a:pPr>
            <a:r>
              <a:rPr lang="ar-SA" sz="1800" dirty="0" smtClean="0">
                <a:latin typeface="Times New Roman" pitchFamily="18" charset="0"/>
                <a:cs typeface="Times New Roman" pitchFamily="18" charset="0"/>
              </a:rPr>
              <a:t>اعتزال التاجر للحرفة نهائيا </a:t>
            </a:r>
          </a:p>
          <a:p>
            <a:pPr marL="457200" indent="-457200" algn="r" rtl="1">
              <a:buFont typeface="+mj-lt"/>
              <a:buAutoNum type="arabicPeriod"/>
            </a:pPr>
            <a:r>
              <a:rPr lang="ar-SA" sz="1800" dirty="0" smtClean="0">
                <a:latin typeface="Times New Roman" pitchFamily="18" charset="0"/>
                <a:cs typeface="Times New Roman" pitchFamily="18" charset="0"/>
              </a:rPr>
              <a:t>وفاة التاجر</a:t>
            </a:r>
          </a:p>
          <a:p>
            <a:pPr marL="457200" indent="-457200" algn="r" rtl="1">
              <a:buFont typeface="+mj-lt"/>
              <a:buAutoNum type="arabicPeriod"/>
            </a:pPr>
            <a:r>
              <a:rPr lang="ar-SA" sz="1800" dirty="0" smtClean="0">
                <a:latin typeface="Times New Roman" pitchFamily="18" charset="0"/>
                <a:cs typeface="Times New Roman" pitchFamily="18" charset="0"/>
              </a:rPr>
              <a:t>انتهاء تصفية الشركة</a:t>
            </a:r>
          </a:p>
          <a:p>
            <a:pPr marL="457200" indent="-457200" algn="r" rtl="1">
              <a:buFont typeface="+mj-lt"/>
              <a:buAutoNum type="arabicPeriod"/>
            </a:pPr>
            <a:r>
              <a:rPr lang="ar-SA" sz="1800" dirty="0" smtClean="0">
                <a:latin typeface="Times New Roman" pitchFamily="18" charset="0"/>
                <a:cs typeface="Times New Roman" pitchFamily="18" charset="0"/>
              </a:rPr>
              <a:t>صدور حكم قضائي بالشطب </a:t>
            </a:r>
          </a:p>
          <a:p>
            <a:pPr marL="457200" indent="-457200" algn="r" rtl="1">
              <a:buFont typeface="+mj-lt"/>
              <a:buAutoNum type="arabicPeriod"/>
            </a:pPr>
            <a:r>
              <a:rPr lang="ar-SA" sz="1800" dirty="0" smtClean="0">
                <a:latin typeface="Times New Roman" pitchFamily="18" charset="0"/>
                <a:cs typeface="Times New Roman" pitchFamily="18" charset="0"/>
              </a:rPr>
              <a:t>حصول التاجر على وظيفة حكومية</a:t>
            </a:r>
          </a:p>
          <a:p>
            <a:pPr marL="457200" indent="-457200" algn="r" rtl="1">
              <a:buNone/>
            </a:pPr>
            <a:endParaRPr lang="ar-SA" sz="1800" b="1" dirty="0" smtClean="0">
              <a:solidFill>
                <a:schemeClr val="tx2">
                  <a:lumMod val="75000"/>
                </a:schemeClr>
              </a:solidFill>
              <a:latin typeface="Times New Roman" pitchFamily="18" charset="0"/>
              <a:cs typeface="Times New Roman" pitchFamily="18" charset="0"/>
            </a:endParaRPr>
          </a:p>
          <a:p>
            <a:pPr marL="457200" indent="-457200" algn="r" rtl="1">
              <a:buNone/>
            </a:pPr>
            <a:r>
              <a:rPr lang="ar-SA" sz="1800" b="1" dirty="0" smtClean="0">
                <a:solidFill>
                  <a:schemeClr val="tx2">
                    <a:lumMod val="75000"/>
                  </a:schemeClr>
                </a:solidFill>
                <a:latin typeface="Times New Roman" pitchFamily="18" charset="0"/>
                <a:cs typeface="Times New Roman" pitchFamily="18" charset="0"/>
              </a:rPr>
              <a:t>مخالفات نظام السجل التجاري :</a:t>
            </a:r>
          </a:p>
          <a:p>
            <a:pPr marL="457200" indent="-457200" algn="r" rtl="1">
              <a:buFont typeface="+mj-lt"/>
              <a:buAutoNum type="arabicPeriod"/>
            </a:pPr>
            <a:r>
              <a:rPr lang="ar-SA" sz="1800" dirty="0" smtClean="0">
                <a:latin typeface="Times New Roman" pitchFamily="18" charset="0"/>
                <a:cs typeface="Times New Roman" pitchFamily="18" charset="0"/>
              </a:rPr>
              <a:t>وضع بيانات غير صحيحة بطلبات القيد</a:t>
            </a:r>
          </a:p>
          <a:p>
            <a:pPr marL="457200" indent="-457200" algn="r" rtl="1">
              <a:buFont typeface="+mj-lt"/>
              <a:buAutoNum type="arabicPeriod"/>
            </a:pPr>
            <a:r>
              <a:rPr lang="ar-SA" sz="1800" dirty="0" smtClean="0">
                <a:latin typeface="Times New Roman" pitchFamily="18" charset="0"/>
                <a:cs typeface="Times New Roman" pitchFamily="18" charset="0"/>
              </a:rPr>
              <a:t>التأخير في اجراء طلبات القيد أو التجديد أو عدم اجراء التأشير بالتعديلات أو الشطب في الميعاد المحدد </a:t>
            </a:r>
          </a:p>
          <a:p>
            <a:pPr marL="457200" indent="-457200" algn="r" rtl="1">
              <a:buFont typeface="+mj-lt"/>
              <a:buAutoNum type="arabicPeriod"/>
            </a:pPr>
            <a:r>
              <a:rPr lang="ar-SA" sz="1800" dirty="0" smtClean="0">
                <a:latin typeface="Times New Roman" pitchFamily="18" charset="0"/>
                <a:cs typeface="Times New Roman" pitchFamily="18" charset="0"/>
              </a:rPr>
              <a:t>مزاولة التجارة في محل تجاري قبل القيد في السجل</a:t>
            </a:r>
          </a:p>
          <a:p>
            <a:pPr marL="457200" indent="-457200" algn="r" rtl="1">
              <a:buFont typeface="+mj-lt"/>
              <a:buAutoNum type="arabicPeriod"/>
            </a:pPr>
            <a:r>
              <a:rPr lang="ar-SA" sz="1800" dirty="0" smtClean="0">
                <a:latin typeface="Times New Roman" pitchFamily="18" charset="0"/>
                <a:cs typeface="Times New Roman" pitchFamily="18" charset="0"/>
              </a:rPr>
              <a:t>عدم تضمين يافطة المحل والأوراق والمطبوعات المتعلقة بتجارته البيانات الضرورية </a:t>
            </a:r>
            <a:endParaRPr lang="ar-SA" sz="1800" b="1" dirty="0" smtClean="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2286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تابع السجل التجاري </a:t>
            </a:r>
            <a:endParaRPr lang="en-US" sz="3200" dirty="0">
              <a:latin typeface="Times New Roman" pitchFamily="18" charset="0"/>
              <a:cs typeface="Times New Roman" pitchFamily="18" charset="0"/>
            </a:endParaRPr>
          </a:p>
        </p:txBody>
      </p:sp>
      <p:sp>
        <p:nvSpPr>
          <p:cNvPr id="10" name="Rectangle 9"/>
          <p:cNvSpPr/>
          <p:nvPr/>
        </p:nvSpPr>
        <p:spPr>
          <a:xfrm>
            <a:off x="381000" y="1066800"/>
            <a:ext cx="7620000" cy="4247317"/>
          </a:xfrm>
          <a:prstGeom prst="rect">
            <a:avLst/>
          </a:prstGeom>
        </p:spPr>
        <p:txBody>
          <a:bodyPr wrap="square">
            <a:spAutoFit/>
          </a:bodyPr>
          <a:lstStyle/>
          <a:p>
            <a:pPr marL="457200" indent="-457200" algn="r" rtl="1">
              <a:buNone/>
            </a:pPr>
            <a:r>
              <a:rPr lang="ar-SA" b="1" dirty="0" smtClean="0">
                <a:solidFill>
                  <a:schemeClr val="tx2">
                    <a:lumMod val="75000"/>
                  </a:schemeClr>
                </a:solidFill>
                <a:latin typeface="Times New Roman" pitchFamily="18" charset="0"/>
                <a:cs typeface="Times New Roman" pitchFamily="18" charset="0"/>
              </a:rPr>
              <a:t>عقوبات مخالفات نظام السجل التجاري :</a:t>
            </a:r>
          </a:p>
          <a:p>
            <a:pPr indent="-457200" algn="r" rtl="1">
              <a:buFont typeface="Arial" pitchFamily="34" charset="0"/>
              <a:buChar char="•"/>
            </a:pPr>
            <a:r>
              <a:rPr lang="ar-SA" dirty="0" smtClean="0">
                <a:latin typeface="Times New Roman" pitchFamily="18" charset="0"/>
                <a:cs typeface="Times New Roman" pitchFamily="18" charset="0"/>
              </a:rPr>
              <a:t>يعاقب من يخالف أحكام النظام بغرامة مالية لاتزيد عن خمسين الف ريال على ان يراعى في تحديد الغرامة جسامة المخالفة وتكرارها ورأس مال التاجر والضرر الذي وقع على الآخرين بسبب المخالفة</a:t>
            </a:r>
          </a:p>
          <a:p>
            <a:pPr indent="-457200" algn="r" rtl="1">
              <a:buFont typeface="Arial" pitchFamily="34" charset="0"/>
              <a:buChar char="•"/>
            </a:pPr>
            <a:r>
              <a:rPr lang="ar-SA" dirty="0" smtClean="0">
                <a:latin typeface="Times New Roman" pitchFamily="18" charset="0"/>
                <a:cs typeface="Times New Roman" pitchFamily="18" charset="0"/>
              </a:rPr>
              <a:t> يحرم المخالف من المزايا التالية </a:t>
            </a:r>
          </a:p>
          <a:p>
            <a:pPr lvl="2" indent="-457200" algn="r" rtl="1">
              <a:buFont typeface="+mj-lt"/>
              <a:buAutoNum type="arabicPeriod"/>
            </a:pPr>
            <a:r>
              <a:rPr lang="ar-SA" dirty="0" smtClean="0">
                <a:latin typeface="Times New Roman" pitchFamily="18" charset="0"/>
                <a:cs typeface="Times New Roman" pitchFamily="18" charset="0"/>
              </a:rPr>
              <a:t>عدم جواز التمسك بالصفة التجارية</a:t>
            </a:r>
          </a:p>
          <a:p>
            <a:pPr lvl="2" indent="-457200" algn="r" rtl="1">
              <a:buFont typeface="+mj-lt"/>
              <a:buAutoNum type="arabicPeriod"/>
            </a:pPr>
            <a:r>
              <a:rPr lang="ar-SA" dirty="0" smtClean="0">
                <a:latin typeface="Times New Roman" pitchFamily="18" charset="0"/>
                <a:cs typeface="Times New Roman" pitchFamily="18" charset="0"/>
              </a:rPr>
              <a:t>مزايا الانضمام للغرفة التجارية</a:t>
            </a:r>
          </a:p>
          <a:p>
            <a:pPr lvl="2" indent="-457200" algn="r" rtl="1">
              <a:buFont typeface="+mj-lt"/>
              <a:buAutoNum type="arabicPeriod"/>
            </a:pPr>
            <a:r>
              <a:rPr lang="ar-SA" dirty="0" smtClean="0">
                <a:latin typeface="Times New Roman" pitchFamily="18" charset="0"/>
                <a:cs typeface="Times New Roman" pitchFamily="18" charset="0"/>
              </a:rPr>
              <a:t>لاتستطيع شركات المساهمة والتوصية بالاسهم والشركات ذات المسئولية المحدودة وشركات القطاع العام اكتساب الشخصية المعنوية الا بعد قيدها في السجل التجاري واستكمال اجراءات شهرها النظامية </a:t>
            </a:r>
          </a:p>
          <a:p>
            <a:pPr lvl="1" indent="-457200" algn="r" rtl="1"/>
            <a:endParaRPr lang="ar-SA" dirty="0" smtClean="0">
              <a:latin typeface="Times New Roman" pitchFamily="18" charset="0"/>
              <a:cs typeface="Times New Roman" pitchFamily="18" charset="0"/>
            </a:endParaRPr>
          </a:p>
          <a:p>
            <a:pPr lvl="1" indent="-457200" algn="r" rtl="1"/>
            <a:r>
              <a:rPr lang="ar-SA" b="1" dirty="0" smtClean="0">
                <a:solidFill>
                  <a:schemeClr val="tx2">
                    <a:lumMod val="75000"/>
                  </a:schemeClr>
                </a:solidFill>
                <a:latin typeface="Times New Roman" pitchFamily="18" charset="0"/>
                <a:cs typeface="Times New Roman" pitchFamily="18" charset="0"/>
              </a:rPr>
              <a:t>الجهة المختصة بالنظر في مخالفات نظام السجل التجاري :</a:t>
            </a:r>
          </a:p>
          <a:p>
            <a:pPr lvl="1" indent="-457200" algn="r" rtl="1"/>
            <a:r>
              <a:rPr lang="ar-SA" dirty="0" smtClean="0">
                <a:latin typeface="Times New Roman" pitchFamily="18" charset="0"/>
                <a:cs typeface="Times New Roman" pitchFamily="18" charset="0"/>
              </a:rPr>
              <a:t>تقوم وزارة التجارة والصناعة من خلال لجنة تشكل بقرار من الوزير بالتحقق من تنفيذ احكام النظام وضبط المخالفات وتحرير محاضر الضبط اللازمة </a:t>
            </a:r>
          </a:p>
          <a:p>
            <a:pPr lvl="1" indent="-457200" algn="r" rtl="1">
              <a:buFont typeface="Arial" pitchFamily="34" charset="0"/>
              <a:buChar char="•"/>
            </a:pPr>
            <a:r>
              <a:rPr lang="ar-SA" dirty="0" smtClean="0">
                <a:latin typeface="Times New Roman" pitchFamily="18" charset="0"/>
                <a:cs typeface="Times New Roman" pitchFamily="18" charset="0"/>
              </a:rPr>
              <a:t>يجوز تقديم اعتراض على قرارات اللجنة للوزير خلال 30 يوم </a:t>
            </a:r>
          </a:p>
          <a:p>
            <a:pPr lvl="1" indent="-457200" algn="r" rtl="1">
              <a:buFont typeface="Arial" pitchFamily="34" charset="0"/>
              <a:buChar char="•"/>
            </a:pPr>
            <a:r>
              <a:rPr lang="ar-SA" dirty="0" smtClean="0">
                <a:latin typeface="Times New Roman" pitchFamily="18" charset="0"/>
                <a:cs typeface="Times New Roman" pitchFamily="18" charset="0"/>
              </a:rPr>
              <a:t>في حالة عدم قناعة المعترض بقرار الوزير يجوز له التظلم أمام ديوان المظالم خلال 30 يوم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احتراف الأعمال التجارية</a:t>
            </a:r>
            <a:endParaRPr lang="en-US" sz="3200" dirty="0">
              <a:latin typeface="Times New Roman" pitchFamily="18" charset="0"/>
              <a:cs typeface="Times New Roman" pitchFamily="18" charset="0"/>
            </a:endParaRPr>
          </a:p>
        </p:txBody>
      </p:sp>
      <p:sp>
        <p:nvSpPr>
          <p:cNvPr id="5" name="Content Placeholder 2"/>
          <p:cNvSpPr>
            <a:spLocks noGrp="1"/>
          </p:cNvSpPr>
          <p:nvPr>
            <p:ph idx="1"/>
          </p:nvPr>
        </p:nvSpPr>
        <p:spPr>
          <a:xfrm>
            <a:off x="457200" y="1066800"/>
            <a:ext cx="7315200" cy="5562600"/>
          </a:xfrm>
        </p:spPr>
        <p:txBody>
          <a:bodyPr>
            <a:normAutofit fontScale="85000" lnSpcReduction="20000"/>
          </a:bodyPr>
          <a:lstStyle/>
          <a:p>
            <a:pPr algn="r" rtl="1">
              <a:buNone/>
            </a:pPr>
            <a:r>
              <a:rPr lang="ar-SA" b="1" dirty="0" smtClean="0">
                <a:solidFill>
                  <a:schemeClr val="tx2">
                    <a:lumMod val="75000"/>
                  </a:schemeClr>
                </a:solidFill>
                <a:latin typeface="Times New Roman" pitchFamily="18" charset="0"/>
                <a:cs typeface="Times New Roman" pitchFamily="18" charset="0"/>
              </a:rPr>
              <a:t>يتطلب الاحتراف توفر شروط معينة هي: </a:t>
            </a:r>
          </a:p>
          <a:p>
            <a:pPr marL="457200" indent="-457200" algn="r" rtl="1">
              <a:buFont typeface="+mj-lt"/>
              <a:buAutoNum type="arabicPeriod"/>
            </a:pPr>
            <a:r>
              <a:rPr lang="ar-SA" sz="2000" dirty="0" smtClean="0">
                <a:latin typeface="Times New Roman" pitchFamily="18" charset="0"/>
                <a:cs typeface="Times New Roman" pitchFamily="18" charset="0"/>
              </a:rPr>
              <a:t>ان يتخذ الشخص من تكرار الأعمال التجارية مهنة له أي وسيلة من وسائل الدخل والعيش </a:t>
            </a:r>
          </a:p>
          <a:p>
            <a:pPr marL="457200" indent="-457200" algn="r" rtl="1">
              <a:buFont typeface="+mj-lt"/>
              <a:buAutoNum type="arabicPeriod"/>
            </a:pPr>
            <a:r>
              <a:rPr lang="ar-SA" sz="2000" dirty="0" smtClean="0">
                <a:latin typeface="Times New Roman" pitchFamily="18" charset="0"/>
                <a:cs typeface="Times New Roman" pitchFamily="18" charset="0"/>
              </a:rPr>
              <a:t>ان يكون هناك انتظام وتكرار في ممارسة النشاط أي الأعمال التجارية </a:t>
            </a:r>
          </a:p>
          <a:p>
            <a:pPr marL="457200" indent="-457200" algn="r" rtl="1">
              <a:buFont typeface="+mj-lt"/>
              <a:buAutoNum type="arabicPeriod"/>
            </a:pPr>
            <a:r>
              <a:rPr lang="ar-SA" sz="2000" dirty="0" smtClean="0">
                <a:latin typeface="Times New Roman" pitchFamily="18" charset="0"/>
                <a:cs typeface="Times New Roman" pitchFamily="18" charset="0"/>
              </a:rPr>
              <a:t>يجب أن يكون موضوع النشاط عملا تجاريا مشروعا (بغض النظر عن حجم رأس المال )</a:t>
            </a:r>
          </a:p>
          <a:p>
            <a:pPr marL="457200" indent="-457200" algn="r" rtl="1">
              <a:buNone/>
            </a:pPr>
            <a:endParaRPr lang="ar-SA" sz="2000" dirty="0" smtClean="0">
              <a:latin typeface="Times New Roman" pitchFamily="18" charset="0"/>
              <a:cs typeface="Times New Roman" pitchFamily="18" charset="0"/>
            </a:endParaRPr>
          </a:p>
          <a:p>
            <a:pPr marL="457200" indent="-457200" algn="r" rtl="1">
              <a:buNone/>
            </a:pPr>
            <a:r>
              <a:rPr lang="ar-SA" sz="2000" dirty="0" smtClean="0">
                <a:latin typeface="Times New Roman" pitchFamily="18" charset="0"/>
                <a:cs typeface="Times New Roman" pitchFamily="18" charset="0"/>
              </a:rPr>
              <a:t>مع مراعاة التالي:</a:t>
            </a:r>
          </a:p>
          <a:p>
            <a:pPr marL="457200" indent="-457200" algn="r" rtl="1"/>
            <a:r>
              <a:rPr lang="ar-SA" sz="2000" dirty="0" smtClean="0">
                <a:latin typeface="Times New Roman" pitchFamily="18" charset="0"/>
                <a:cs typeface="Times New Roman" pitchFamily="18" charset="0"/>
              </a:rPr>
              <a:t>الاعتياد لايكفي لابد أن يصل التكرار والتنظيم الى مرتبة الاحتراف</a:t>
            </a:r>
          </a:p>
          <a:p>
            <a:pPr marL="457200" indent="-457200" algn="r" rtl="1"/>
            <a:r>
              <a:rPr lang="ar-SA" sz="2000" dirty="0" smtClean="0">
                <a:latin typeface="Times New Roman" pitchFamily="18" charset="0"/>
                <a:cs typeface="Times New Roman" pitchFamily="18" charset="0"/>
              </a:rPr>
              <a:t>من الممكن ان يمارس الشخص حرفاً متعددة من بينها حرفة التجارة (كأن يكون تاجر ومزارع وموظف في ذات الوقت) ويكتسب صفة التاجر طالما توفرت لديه الشروط اللازمة لاكتساب صفة التاجر</a:t>
            </a:r>
          </a:p>
          <a:p>
            <a:pPr marL="457200" indent="-457200" algn="r" rtl="1"/>
            <a:r>
              <a:rPr lang="ar-SA" sz="2000" dirty="0" smtClean="0">
                <a:latin typeface="Times New Roman" pitchFamily="18" charset="0"/>
                <a:cs typeface="Times New Roman" pitchFamily="18" charset="0"/>
              </a:rPr>
              <a:t>يكتسب الشخص صفة التاجر طالما توفرت فيه الشروط حتى لو كان محظوراً عليه ممارسة التجارة مثل الموظف الحكومي</a:t>
            </a:r>
          </a:p>
          <a:p>
            <a:pPr marL="457200" indent="-457200" algn="r" rtl="1"/>
            <a:r>
              <a:rPr lang="ar-SA" sz="2000" dirty="0" smtClean="0">
                <a:latin typeface="Times New Roman" pitchFamily="18" charset="0"/>
                <a:cs typeface="Times New Roman" pitchFamily="18" charset="0"/>
              </a:rPr>
              <a:t>لايترتب على اكتساب الشركة الصفة التجارية اكتساب الشركاء هذه الصفة .(باستثناء الوضع في شركات الأشخاص كما سنرى لاحقا ً)</a:t>
            </a:r>
          </a:p>
          <a:p>
            <a:pPr marL="457200" indent="-457200" algn="r" rtl="1"/>
            <a:r>
              <a:rPr lang="ar-SA" sz="2000" dirty="0" smtClean="0">
                <a:latin typeface="Times New Roman" pitchFamily="18" charset="0"/>
                <a:cs typeface="Times New Roman" pitchFamily="18" charset="0"/>
              </a:rPr>
              <a:t>يكتسب السماسرة والباعة المتجولين صفة التاجر حتى لو لم يكن لديهم محلات ثابتة . يعني ان وجود محل ثابت ليس شرطاً للاحتراف </a:t>
            </a:r>
          </a:p>
          <a:p>
            <a:pPr marL="457200" indent="-457200" algn="r" rtl="1"/>
            <a:r>
              <a:rPr lang="ar-SA" sz="2000" dirty="0" smtClean="0">
                <a:latin typeface="Times New Roman" pitchFamily="18" charset="0"/>
                <a:cs typeface="Times New Roman" pitchFamily="18" charset="0"/>
              </a:rPr>
              <a:t>مباشرة الأعمال التجارية  لابد أن يكون بقصد الربح .فمثلا اعتياد مزارع تحرير كمبيالات لوفاء ديونه الزراعية لايكسبه صفة التاجر لأن الكمبيالات وان كانت عمل تجاري الا انه غير مربح </a:t>
            </a:r>
          </a:p>
          <a:p>
            <a:pPr marL="457200" indent="-457200" algn="r" rtl="1"/>
            <a:r>
              <a:rPr lang="ar-SA" sz="2000" dirty="0" smtClean="0">
                <a:latin typeface="Times New Roman" pitchFamily="18" charset="0"/>
                <a:cs typeface="Times New Roman" pitchFamily="18" charset="0"/>
              </a:rPr>
              <a:t>اذا توفر قصد الربح فلا أهمية بعد ذلك من تحقق هذا القصد ام لا ،فيعتبر الشخص تاجر وان فشل ولم يحقق ارباح . وكذلك لاعلاقة بين مقدار الدخل والأرباح  واكتساب صفة التاجر </a:t>
            </a:r>
          </a:p>
          <a:p>
            <a:pPr marL="457200" indent="-457200" algn="r" rtl="1"/>
            <a:endParaRPr lang="ar-SA" sz="2000" dirty="0" smtClean="0">
              <a:latin typeface="Times New Roman" pitchFamily="18" charset="0"/>
              <a:cs typeface="Times New Roman" pitchFamily="18" charset="0"/>
            </a:endParaRPr>
          </a:p>
          <a:p>
            <a:pPr marL="457200" indent="-457200" algn="r" rtl="1">
              <a:buNone/>
            </a:pPr>
            <a:endParaRPr lang="ar-SA" sz="2000" dirty="0" smtClean="0">
              <a:latin typeface="Times New Roman" pitchFamily="18" charset="0"/>
              <a:cs typeface="Times New Roman" pitchFamily="18" charset="0"/>
            </a:endParaRPr>
          </a:p>
          <a:p>
            <a:pPr marL="457200" indent="-457200" algn="r" rtl="1">
              <a:buFont typeface="+mj-lt"/>
              <a:buAutoNum type="arabicPeriod" startAt="3"/>
            </a:pPr>
            <a:endParaRPr lang="ar-SA" sz="2000" dirty="0" smtClean="0">
              <a:solidFill>
                <a:schemeClr val="tx2">
                  <a:lumMod val="75000"/>
                </a:schemeClr>
              </a:solidFill>
              <a:latin typeface="Times New Roman" pitchFamily="18" charset="0"/>
              <a:cs typeface="Times New Roman" pitchFamily="18" charset="0"/>
            </a:endParaRPr>
          </a:p>
          <a:p>
            <a:pPr algn="r" rtl="1"/>
            <a:endParaRPr lang="en-US" sz="2000" dirty="0">
              <a:latin typeface="Times New Roman" pitchFamily="18" charset="0"/>
              <a:cs typeface="Times New Roman" pitchFamily="18" charset="0"/>
            </a:endParaRPr>
          </a:p>
        </p:txBody>
      </p:sp>
      <p:sp>
        <p:nvSpPr>
          <p:cNvPr id="6" name="Rectangle 5"/>
          <p:cNvSpPr/>
          <p:nvPr/>
        </p:nvSpPr>
        <p:spPr>
          <a:xfrm>
            <a:off x="2971800" y="605135"/>
            <a:ext cx="2286000" cy="461665"/>
          </a:xfrm>
          <a:prstGeom prst="rect">
            <a:avLst/>
          </a:prstGeom>
        </p:spPr>
        <p:txBody>
          <a:bodyPr wrap="square">
            <a:spAutoFit/>
          </a:bodyPr>
          <a:lstStyle/>
          <a:p>
            <a:r>
              <a:rPr lang="en-US" sz="2400" dirty="0" smtClean="0">
                <a:solidFill>
                  <a:schemeClr val="accent1">
                    <a:lumMod val="75000"/>
                  </a:schemeClr>
                </a:solidFill>
              </a:rPr>
              <a:t>Professionalism </a:t>
            </a:r>
            <a:endParaRPr lang="en-US" sz="2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66800"/>
            <a:ext cx="7620000" cy="4943784"/>
          </a:xfrm>
        </p:spPr>
        <p:txBody>
          <a:bodyPr>
            <a:normAutofit/>
          </a:bodyPr>
          <a:lstStyle/>
          <a:p>
            <a:pPr marL="457200" indent="-457200" algn="r" rtl="1"/>
            <a:r>
              <a:rPr lang="ar-SA" sz="2400" dirty="0" smtClean="0">
                <a:latin typeface="Times New Roman" pitchFamily="18" charset="0"/>
                <a:cs typeface="Times New Roman" pitchFamily="18" charset="0"/>
              </a:rPr>
              <a:t>المقصود بالأعمال التجارية هي الأعمال التجارية الأصلية ولاتشمل الأعمال التجارية بالتبعية  </a:t>
            </a:r>
            <a:r>
              <a:rPr lang="ar-SA" sz="2400" dirty="0" smtClean="0">
                <a:solidFill>
                  <a:schemeClr val="accent1">
                    <a:lumMod val="75000"/>
                  </a:schemeClr>
                </a:solidFill>
                <a:latin typeface="Times New Roman" pitchFamily="18" charset="0"/>
                <a:cs typeface="Times New Roman" pitchFamily="18" charset="0"/>
              </a:rPr>
              <a:t>(عللي )</a:t>
            </a:r>
          </a:p>
          <a:p>
            <a:pPr marL="457200" indent="-457200" algn="r" rtl="1">
              <a:buNone/>
            </a:pPr>
            <a:r>
              <a:rPr lang="ar-SA" sz="2400" dirty="0" smtClean="0">
                <a:solidFill>
                  <a:schemeClr val="tx2">
                    <a:lumMod val="75000"/>
                  </a:schemeClr>
                </a:solidFill>
                <a:latin typeface="Times New Roman" pitchFamily="18" charset="0"/>
                <a:cs typeface="Times New Roman" pitchFamily="18" charset="0"/>
              </a:rPr>
              <a:t>يترتب على ذلك النتائج التالية :</a:t>
            </a:r>
          </a:p>
          <a:p>
            <a:pPr marL="457200" indent="-457200" algn="r" rtl="1"/>
            <a:r>
              <a:rPr lang="ar-SA" sz="2000" dirty="0" smtClean="0">
                <a:latin typeface="Times New Roman" pitchFamily="18" charset="0"/>
                <a:cs typeface="Times New Roman" pitchFamily="18" charset="0"/>
              </a:rPr>
              <a:t>المخاطرة هي المعيار الذي يجب الاعتداد به فالشخص الذي يتحمل نتائج المشروع من ربح وخسارة هو الذي يعد تاجراً</a:t>
            </a:r>
          </a:p>
          <a:p>
            <a:pPr marL="457200" indent="-457200" algn="r" rtl="1"/>
            <a:r>
              <a:rPr lang="ar-SA" sz="2000" dirty="0" smtClean="0">
                <a:latin typeface="Times New Roman" pitchFamily="18" charset="0"/>
                <a:cs typeface="Times New Roman" pitchFamily="18" charset="0"/>
              </a:rPr>
              <a:t>لايعتبر الموظف والمدير و العامل تجاراً  لأنهم يقومون بالأعمال التجارية لحساب صاحب العمل وليس لحسابهم الخاص .(ماعدا مدراء شركات الاشخاص كما سنرى لاحقا ً )</a:t>
            </a:r>
          </a:p>
          <a:p>
            <a:pPr marL="457200" indent="-457200" algn="r" rtl="1"/>
            <a:r>
              <a:rPr lang="ar-SA" sz="2000" dirty="0" smtClean="0">
                <a:latin typeface="Times New Roman" pitchFamily="18" charset="0"/>
                <a:cs typeface="Times New Roman" pitchFamily="18" charset="0"/>
              </a:rPr>
              <a:t>في حال احتراف شخص للأعمال التجارية مستتراً وراء شخص آخر لكونه ممنوعاً من ممارسة التجارة بمقتضى قانون أو لائحة (مثل موظفي الحكومة). يكتسب الشخصين معاً المستتر والظاهر لصفة التاجر </a:t>
            </a:r>
            <a:r>
              <a:rPr lang="ar-SA" sz="2000" dirty="0" smtClean="0">
                <a:solidFill>
                  <a:schemeClr val="tx2">
                    <a:lumMod val="75000"/>
                  </a:schemeClr>
                </a:solidFill>
                <a:latin typeface="Times New Roman" pitchFamily="18" charset="0"/>
                <a:cs typeface="Times New Roman" pitchFamily="18" charset="0"/>
              </a:rPr>
              <a:t>(عللي) </a:t>
            </a:r>
            <a:r>
              <a:rPr lang="ar-SA" sz="2000" dirty="0" smtClean="0">
                <a:latin typeface="Times New Roman" pitchFamily="18" charset="0"/>
                <a:cs typeface="Times New Roman" pitchFamily="18" charset="0"/>
              </a:rPr>
              <a:t>ولايمنع ذلك من تعرض الشخص المستتر للعقوبات التي يفرضها القانون</a:t>
            </a:r>
          </a:p>
          <a:p>
            <a:pPr marL="457200" indent="-457200" algn="r" rtl="1"/>
            <a:r>
              <a:rPr lang="ar-SA" sz="2000" dirty="0" smtClean="0">
                <a:latin typeface="Times New Roman" pitchFamily="18" charset="0"/>
                <a:cs typeface="Times New Roman" pitchFamily="18" charset="0"/>
              </a:rPr>
              <a:t>لايعد الممثل الشرعي الذي يمارس اعمالا تجارية باسم ولحساب القاصر او المحجور عليه تاجرا </a:t>
            </a:r>
            <a:endParaRPr lang="ar-SA" sz="2000" dirty="0" smtClean="0">
              <a:solidFill>
                <a:schemeClr val="tx2">
                  <a:lumMod val="75000"/>
                </a:schemeClr>
              </a:solidFill>
              <a:latin typeface="Times New Roman" pitchFamily="18" charset="0"/>
              <a:cs typeface="Times New Roman" pitchFamily="18" charset="0"/>
            </a:endParaRPr>
          </a:p>
          <a:p>
            <a:pPr algn="r" rtl="1"/>
            <a:endParaRPr lang="en-US" sz="2000" dirty="0">
              <a:latin typeface="Times New Roman" pitchFamily="18" charset="0"/>
              <a:cs typeface="Times New Roman" pitchFamily="18" charset="0"/>
            </a:endParaRPr>
          </a:p>
        </p:txBody>
      </p:sp>
      <p:sp>
        <p:nvSpPr>
          <p:cNvPr id="5" name="Title 1"/>
          <p:cNvSpPr>
            <a:spLocks noGrp="1"/>
          </p:cNvSpPr>
          <p:nvPr>
            <p:ph type="title"/>
          </p:nvPr>
        </p:nvSpPr>
        <p:spPr>
          <a:xfrm>
            <a:off x="838200" y="228600"/>
            <a:ext cx="7239000" cy="609600"/>
          </a:xfrm>
        </p:spPr>
        <p:txBody>
          <a:bodyPr>
            <a:normAutofit/>
          </a:bodyPr>
          <a:lstStyle/>
          <a:p>
            <a:pPr marL="457200" indent="-457200" rtl="1"/>
            <a:r>
              <a:rPr lang="ar-SA" sz="3200" dirty="0" smtClean="0">
                <a:solidFill>
                  <a:schemeClr val="accent1">
                    <a:lumMod val="75000"/>
                  </a:schemeClr>
                </a:solidFill>
                <a:latin typeface="Times New Roman" pitchFamily="18" charset="0"/>
                <a:cs typeface="Times New Roman" pitchFamily="18" charset="0"/>
              </a:rPr>
              <a:t>مباشرة الشخص العمل باسمه ولحسابه الخاص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nvGraphicFramePr>
        <p:xfrm>
          <a:off x="228600" y="152400"/>
          <a:ext cx="78486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657600" y="457200"/>
            <a:ext cx="4343400" cy="6172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762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الأهلية التجارية</a:t>
            </a:r>
            <a:endParaRPr lang="en-US" sz="3200" dirty="0">
              <a:latin typeface="Times New Roman" pitchFamily="18" charset="0"/>
              <a:cs typeface="Times New Roman" pitchFamily="18" charset="0"/>
            </a:endParaRPr>
          </a:p>
        </p:txBody>
      </p:sp>
      <p:sp>
        <p:nvSpPr>
          <p:cNvPr id="5" name="Content Placeholder 2"/>
          <p:cNvSpPr>
            <a:spLocks noGrp="1"/>
          </p:cNvSpPr>
          <p:nvPr>
            <p:ph idx="1"/>
          </p:nvPr>
        </p:nvSpPr>
        <p:spPr>
          <a:xfrm>
            <a:off x="152400" y="838200"/>
            <a:ext cx="8077200" cy="4419600"/>
          </a:xfrm>
        </p:spPr>
        <p:txBody>
          <a:bodyPr>
            <a:noAutofit/>
          </a:bodyPr>
          <a:lstStyle/>
          <a:p>
            <a:pPr algn="r" rtl="1"/>
            <a:r>
              <a:rPr lang="ar-SA" sz="1800" dirty="0" smtClean="0">
                <a:latin typeface="Times New Roman" pitchFamily="18" charset="0"/>
                <a:cs typeface="Times New Roman" pitchFamily="18" charset="0"/>
              </a:rPr>
              <a:t>سن 18 سنة هي سن الأهلية التجارية </a:t>
            </a:r>
            <a:r>
              <a:rPr lang="en-US" sz="1800" dirty="0" smtClean="0">
                <a:solidFill>
                  <a:schemeClr val="tx2">
                    <a:lumMod val="75000"/>
                  </a:schemeClr>
                </a:solidFill>
                <a:latin typeface="Times New Roman" pitchFamily="18" charset="0"/>
                <a:cs typeface="Times New Roman" pitchFamily="18" charset="0"/>
              </a:rPr>
              <a:t>Adult’s Capacity</a:t>
            </a:r>
            <a:r>
              <a:rPr lang="ar-SA" sz="1800" dirty="0" smtClean="0">
                <a:solidFill>
                  <a:schemeClr val="tx2">
                    <a:lumMod val="75000"/>
                  </a:schemeClr>
                </a:solidFill>
                <a:latin typeface="Times New Roman" pitchFamily="18" charset="0"/>
                <a:cs typeface="Times New Roman" pitchFamily="18" charset="0"/>
              </a:rPr>
              <a:t> </a:t>
            </a:r>
            <a:r>
              <a:rPr lang="ar-SA" sz="1800" dirty="0" smtClean="0">
                <a:latin typeface="Times New Roman" pitchFamily="18" charset="0"/>
                <a:cs typeface="Times New Roman" pitchFamily="18" charset="0"/>
              </a:rPr>
              <a:t>او سن الرشد في القانون السعودي لافرق في ذلك بين السعودي والأجنبي ولابين المرأة والرجل بشرط أن لايكون الشخص مصاب بعارض من عوارض الأهلية (الجنون،العته،السفه ،الغفلة)</a:t>
            </a:r>
          </a:p>
          <a:p>
            <a:pPr algn="r" rtl="1"/>
            <a:r>
              <a:rPr lang="ar-SA" sz="1800" dirty="0" smtClean="0">
                <a:latin typeface="Times New Roman" pitchFamily="18" charset="0"/>
                <a:cs typeface="Times New Roman" pitchFamily="18" charset="0"/>
              </a:rPr>
              <a:t>في حالة الشخص المصاب بعارض من عوارض الأهلية تصدر المحكمة قرار بالحجر على الشخص وتعين له قيما ً لإدارة امواله </a:t>
            </a:r>
            <a:r>
              <a:rPr lang="en-US" sz="1800" dirty="0" smtClean="0">
                <a:latin typeface="Times New Roman" pitchFamily="18" charset="0"/>
                <a:cs typeface="Times New Roman" pitchFamily="18" charset="0"/>
              </a:rPr>
              <a:t>.</a:t>
            </a:r>
            <a:r>
              <a:rPr lang="ar-SA" sz="1800" dirty="0" smtClean="0">
                <a:latin typeface="Times New Roman" pitchFamily="18" charset="0"/>
                <a:cs typeface="Times New Roman" pitchFamily="18" charset="0"/>
              </a:rPr>
              <a:t>ولايجوز للقيم ان ينشيء تجارة لحساب المحجور عليه ،ولكن اذا كانت له تجارة قائمة أو آلت اليه من ميراث فانه يجوز للقيم الاستمرار فيها لمصلحة المحجور عليه بعد اذن المحكمة</a:t>
            </a:r>
          </a:p>
          <a:p>
            <a:pPr algn="r" rtl="1"/>
            <a:endParaRPr lang="ar-SA" sz="1800" dirty="0" smtClean="0">
              <a:latin typeface="Times New Roman" pitchFamily="18" charset="0"/>
              <a:cs typeface="Times New Roman" pitchFamily="18" charset="0"/>
            </a:endParaRPr>
          </a:p>
          <a:p>
            <a:pPr algn="r" rtl="1">
              <a:buNone/>
            </a:pPr>
            <a:r>
              <a:rPr lang="ar-SA" sz="1800" dirty="0" smtClean="0">
                <a:solidFill>
                  <a:schemeClr val="tx2">
                    <a:lumMod val="75000"/>
                  </a:schemeClr>
                </a:solidFill>
                <a:latin typeface="Times New Roman" pitchFamily="18" charset="0"/>
                <a:cs typeface="Times New Roman" pitchFamily="18" charset="0"/>
              </a:rPr>
              <a:t>أهلية القاصر دون سن 18 سنة: </a:t>
            </a:r>
            <a:r>
              <a:rPr lang="en-US" sz="1800" dirty="0" smtClean="0">
                <a:solidFill>
                  <a:schemeClr val="tx2">
                    <a:lumMod val="75000"/>
                  </a:schemeClr>
                </a:solidFill>
                <a:latin typeface="Times New Roman" pitchFamily="18" charset="0"/>
                <a:cs typeface="Times New Roman" pitchFamily="18" charset="0"/>
              </a:rPr>
              <a:t>Minor’s Capacity </a:t>
            </a:r>
            <a:endParaRPr lang="ar-SA" sz="1800" dirty="0" smtClean="0">
              <a:solidFill>
                <a:schemeClr val="tx2">
                  <a:lumMod val="75000"/>
                </a:schemeClr>
              </a:solidFill>
              <a:latin typeface="Times New Roman" pitchFamily="18" charset="0"/>
              <a:cs typeface="Times New Roman" pitchFamily="18" charset="0"/>
            </a:endParaRPr>
          </a:p>
          <a:p>
            <a:pPr algn="r" rtl="1"/>
            <a:r>
              <a:rPr lang="ar-SA" sz="1800" dirty="0" smtClean="0">
                <a:latin typeface="Times New Roman" pitchFamily="18" charset="0"/>
                <a:cs typeface="Times New Roman" pitchFamily="18" charset="0"/>
              </a:rPr>
              <a:t>لايجوز للقاصر دون سن 18 سنة مزاولة التجارة في المملكة وهذا ينطبق على السعوديين والأجانب </a:t>
            </a:r>
          </a:p>
          <a:p>
            <a:pPr algn="r" rtl="1"/>
            <a:r>
              <a:rPr lang="ar-SA" sz="1800" dirty="0" smtClean="0">
                <a:latin typeface="Times New Roman" pitchFamily="18" charset="0"/>
                <a:cs typeface="Times New Roman" pitchFamily="18" charset="0"/>
              </a:rPr>
              <a:t>اذا باشر القاصر أعمالا تجارية فانها تكون باطلة لمصلحة القاصر، ولايكتسب صفة التاجر ولايلتزم بإلتزامات التجار.</a:t>
            </a:r>
          </a:p>
          <a:p>
            <a:pPr algn="r" rtl="1"/>
            <a:r>
              <a:rPr lang="ar-SA" sz="1800" dirty="0" smtClean="0">
                <a:latin typeface="Times New Roman" pitchFamily="18" charset="0"/>
                <a:cs typeface="Times New Roman" pitchFamily="18" charset="0"/>
              </a:rPr>
              <a:t>اذا آلت الى القاصر تجارة قائمة عن طريق الميراث مثلا يجوز لوليه أو وصيه ان يستمر في تجارته بشرط الحصول على اذن المحكمة وفي حدود هذا الإذن.</a:t>
            </a:r>
          </a:p>
          <a:p>
            <a:pPr algn="r" rtl="1"/>
            <a:r>
              <a:rPr lang="ar-SA" sz="1800" dirty="0" smtClean="0">
                <a:latin typeface="Times New Roman" pitchFamily="18" charset="0"/>
                <a:cs typeface="Times New Roman" pitchFamily="18" charset="0"/>
              </a:rPr>
              <a:t>في هذه الحالة  فإن القاصر يكتسب صفة التاجر ويلتزم بإلتزامات التجار</a:t>
            </a:r>
            <a:endParaRPr lang="en-US" sz="1800" dirty="0" smtClean="0">
              <a:latin typeface="Times New Roman" pitchFamily="18" charset="0"/>
              <a:cs typeface="Times New Roman" pitchFamily="18" charset="0"/>
            </a:endParaRPr>
          </a:p>
          <a:p>
            <a:pPr algn="r" rtl="1">
              <a:buNone/>
            </a:pPr>
            <a:endParaRPr lang="ar-SA" sz="1800" dirty="0" smtClean="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التزامات التاجرالقانونية</a:t>
            </a:r>
            <a:endParaRPr lang="en-US" sz="3200" dirty="0">
              <a:latin typeface="Times New Roman" pitchFamily="18" charset="0"/>
              <a:cs typeface="Times New Roman" pitchFamily="18" charset="0"/>
            </a:endParaRPr>
          </a:p>
        </p:txBody>
      </p:sp>
      <p:sp>
        <p:nvSpPr>
          <p:cNvPr id="6" name="Content Placeholder 2"/>
          <p:cNvSpPr txBox="1">
            <a:spLocks/>
          </p:cNvSpPr>
          <p:nvPr/>
        </p:nvSpPr>
        <p:spPr>
          <a:xfrm>
            <a:off x="381000" y="1295400"/>
            <a:ext cx="7467600" cy="3733800"/>
          </a:xfrm>
          <a:prstGeom prst="rect">
            <a:avLst/>
          </a:prstGeom>
        </p:spPr>
        <p:txBody>
          <a:bodyPr vert="horz">
            <a:normAutofit fontScale="92500"/>
          </a:bodyPr>
          <a:lstStyle/>
          <a:p>
            <a:pPr marL="342900" marR="0" lvl="0" indent="-342900" algn="r" defTabSz="914400" rtl="1" eaLnBrk="1" fontAlgn="auto" latinLnBrk="0" hangingPunct="1">
              <a:lnSpc>
                <a:spcPct val="100000"/>
              </a:lnSpc>
              <a:spcBef>
                <a:spcPts val="600"/>
              </a:spcBef>
              <a:spcAft>
                <a:spcPts val="0"/>
              </a:spcAft>
              <a:buClr>
                <a:schemeClr val="tx2"/>
              </a:buClr>
              <a:buSzPct val="73000"/>
              <a:tabLst/>
              <a:defRPr/>
            </a:pPr>
            <a:r>
              <a:rPr lang="ar-SA" sz="2400" u="sng" dirty="0" smtClean="0">
                <a:latin typeface="Times New Roman" pitchFamily="18" charset="0"/>
                <a:cs typeface="Times New Roman" pitchFamily="18" charset="0"/>
              </a:rPr>
              <a:t>بمجرد توافر شروط اكتساب صفة التاجر لابد أن يلتزم الشخص بالتالي:</a:t>
            </a: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400" dirty="0" smtClean="0">
                <a:latin typeface="Times New Roman" pitchFamily="18" charset="0"/>
                <a:cs typeface="Times New Roman" pitchFamily="18" charset="0"/>
              </a:rPr>
              <a:t>الالتزام بإمساك الدفاتر التجارية </a:t>
            </a: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mj-lt"/>
              <a:buAutoNum type="arabicPeriod" startAt="2"/>
              <a:tabLst/>
              <a:defRPr/>
            </a:pPr>
            <a:r>
              <a:rPr lang="ar-SA" sz="2400" dirty="0" smtClean="0">
                <a:latin typeface="Times New Roman" pitchFamily="18" charset="0"/>
                <a:cs typeface="Times New Roman" pitchFamily="18" charset="0"/>
              </a:rPr>
              <a:t>الالتزام بالقيد في السجل التجاري</a:t>
            </a: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mj-lt"/>
              <a:buAutoNum type="arabicPeriod" startAt="2"/>
              <a:tabLst/>
              <a:defRPr/>
            </a:pPr>
            <a:r>
              <a:rPr lang="ar-SA" sz="2400" dirty="0" smtClean="0">
                <a:latin typeface="Times New Roman" pitchFamily="18" charset="0"/>
                <a:cs typeface="Times New Roman" pitchFamily="18" charset="0"/>
              </a:rPr>
              <a:t>الالتزام بمراعاة الأمانة والشرف والخضوع للأنظمة مثل (الافلاس -الزكاة والدخل والضريبة-التأمينات الاجتماعية...) </a:t>
            </a:r>
          </a:p>
          <a:p>
            <a:pPr marL="342900" marR="0" lvl="0" indent="-342900" algn="r" defTabSz="914400" rtl="1" eaLnBrk="1" fontAlgn="auto" latinLnBrk="0" hangingPunct="1">
              <a:lnSpc>
                <a:spcPct val="100000"/>
              </a:lnSpc>
              <a:spcBef>
                <a:spcPts val="600"/>
              </a:spcBef>
              <a:spcAft>
                <a:spcPts val="0"/>
              </a:spcAft>
              <a:buClr>
                <a:schemeClr val="tx2"/>
              </a:buClr>
              <a:buSzPct val="73000"/>
              <a:tabLst/>
              <a:defRPr/>
            </a:pPr>
            <a:endParaRPr lang="ar-SA" sz="2400" dirty="0" smtClean="0">
              <a:latin typeface="Times New Roman" pitchFamily="18" charset="0"/>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Courier New" pitchFamily="49" charset="0"/>
              <a:buChar char="o"/>
              <a:tabLst/>
              <a:defRPr/>
            </a:pPr>
            <a:r>
              <a:rPr lang="ar-SA" sz="2400" dirty="0" smtClean="0">
                <a:latin typeface="Times New Roman" pitchFamily="18" charset="0"/>
                <a:cs typeface="Times New Roman" pitchFamily="18" charset="0"/>
              </a:rPr>
              <a:t>القصد من تحميل التاجر بهذه الالتزامات تنظيم سير حرفته التجارية بطريقة تكفل تحقيق مصلحة التاجر من ناحية ومصلحة الغير المتعاملين معه من ناحية أخرى</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Courier New" pitchFamily="49" charset="0"/>
              <a:buChar char="o"/>
              <a:tabLst/>
              <a:defRPr/>
            </a:pPr>
            <a:r>
              <a:rPr lang="ar-SA" sz="2400" dirty="0" smtClean="0">
                <a:latin typeface="Times New Roman" pitchFamily="18" charset="0"/>
                <a:cs typeface="Times New Roman" pitchFamily="18" charset="0"/>
              </a:rPr>
              <a:t>تقع هذه الالتزامات على المؤسسات الفردية والشركات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609600"/>
            <a:ext cx="7772400" cy="6019800"/>
          </a:xfrm>
        </p:spPr>
        <p:txBody>
          <a:bodyPr>
            <a:normAutofit/>
          </a:bodyPr>
          <a:lstStyle/>
          <a:p>
            <a:pPr algn="r" rtl="1">
              <a:buNone/>
            </a:pPr>
            <a:endParaRPr lang="ar-SA" sz="1900" dirty="0" smtClean="0">
              <a:latin typeface="Times New Roman" pitchFamily="18" charset="0"/>
              <a:cs typeface="Times New Roman" pitchFamily="18" charset="0"/>
            </a:endParaRPr>
          </a:p>
          <a:p>
            <a:pPr algn="r" rtl="1">
              <a:buNone/>
            </a:pPr>
            <a:r>
              <a:rPr lang="ar-SA" sz="2200" b="1" dirty="0" smtClean="0">
                <a:solidFill>
                  <a:schemeClr val="tx2">
                    <a:lumMod val="75000"/>
                  </a:schemeClr>
                </a:solidFill>
                <a:latin typeface="Times New Roman" pitchFamily="18" charset="0"/>
                <a:cs typeface="Times New Roman" pitchFamily="18" charset="0"/>
              </a:rPr>
              <a:t>على من يقع الالتزام بمسك الدفاتر التجارية:</a:t>
            </a:r>
          </a:p>
          <a:p>
            <a:pPr algn="r" rtl="1"/>
            <a:r>
              <a:rPr lang="ar-SA" sz="2000" dirty="0" smtClean="0">
                <a:latin typeface="Times New Roman" pitchFamily="18" charset="0"/>
                <a:cs typeface="Times New Roman" pitchFamily="18" charset="0"/>
              </a:rPr>
              <a:t> </a:t>
            </a:r>
            <a:r>
              <a:rPr lang="ar-SA" sz="1900" dirty="0" smtClean="0">
                <a:latin typeface="Times New Roman" pitchFamily="18" charset="0"/>
                <a:cs typeface="Times New Roman" pitchFamily="18" charset="0"/>
              </a:rPr>
              <a:t>يقع على كل تاجر( فردا ً كان أم شركة، سعودياً كان أم أجنبياً ) يزيد رأس ماله عن مائة الف ريال</a:t>
            </a:r>
          </a:p>
          <a:p>
            <a:pPr algn="r" rtl="1"/>
            <a:r>
              <a:rPr lang="ar-SA" sz="1900" smtClean="0">
                <a:latin typeface="Times New Roman" pitchFamily="18" charset="0"/>
                <a:cs typeface="Times New Roman" pitchFamily="18" charset="0"/>
              </a:rPr>
              <a:t>يتضح </a:t>
            </a:r>
            <a:r>
              <a:rPr lang="ar-SA" sz="1900" dirty="0" smtClean="0">
                <a:latin typeface="Times New Roman" pitchFamily="18" charset="0"/>
                <a:cs typeface="Times New Roman" pitchFamily="18" charset="0"/>
              </a:rPr>
              <a:t>من هذا ان غير التجار غير ملزمين بمسك دفاتر تجارية . لكن رغم ذلك فالمشروعات المدنية كالمستشفيات والجمعيات التعاونية ملزمة بمسك دفاتر منتظمة ومعتمدة من مكتب السجل التجاري المختص </a:t>
            </a:r>
          </a:p>
          <a:p>
            <a:pPr algn="r" rtl="1">
              <a:buNone/>
            </a:pPr>
            <a:r>
              <a:rPr lang="ar-SA" sz="2400" b="1" dirty="0" smtClean="0">
                <a:solidFill>
                  <a:schemeClr val="tx2">
                    <a:lumMod val="75000"/>
                  </a:schemeClr>
                </a:solidFill>
                <a:latin typeface="Times New Roman" pitchFamily="18" charset="0"/>
                <a:cs typeface="Times New Roman" pitchFamily="18" charset="0"/>
              </a:rPr>
              <a:t>أهمية الدفاتر التجارية :</a:t>
            </a:r>
          </a:p>
          <a:p>
            <a:pPr algn="r" rtl="1"/>
            <a:r>
              <a:rPr lang="ar-SA" sz="2000" dirty="0" smtClean="0">
                <a:latin typeface="Times New Roman" pitchFamily="18" charset="0"/>
                <a:cs typeface="Times New Roman" pitchFamily="18" charset="0"/>
              </a:rPr>
              <a:t>التزام التاجر بمسك الدفاتر التجارية يقيد فيها مايقوم به من عمليات تجارية بطريقة منتظمة تظهر بوضوح مركزه المالي وتبين ماله وماعليه من الديون المتعلقة بتجارته </a:t>
            </a:r>
          </a:p>
          <a:p>
            <a:pPr algn="r" rtl="1"/>
            <a:r>
              <a:rPr lang="ar-SA" sz="2000" dirty="0" smtClean="0">
                <a:latin typeface="Times New Roman" pitchFamily="18" charset="0"/>
                <a:cs typeface="Times New Roman" pitchFamily="18" charset="0"/>
              </a:rPr>
              <a:t>تساعد الدفاتر المنتظمة أمين التفليسة في عملية التصفية</a:t>
            </a:r>
          </a:p>
          <a:p>
            <a:pPr algn="r" rtl="1"/>
            <a:r>
              <a:rPr lang="ar-SA" sz="2000" dirty="0" smtClean="0">
                <a:latin typeface="Times New Roman" pitchFamily="18" charset="0"/>
                <a:cs typeface="Times New Roman" pitchFamily="18" charset="0"/>
              </a:rPr>
              <a:t>الدفاتر المنتظمة تشهد للتاجر المفلس الذي يتوقف عن دفع ديونه بأن افلاسه لم يكن نتيجة تقصير او تدليس،بل سوء حظ وتقدير وعندها يتمتع التاجر بمزايا الصلح الواقي من الإفلاس</a:t>
            </a:r>
          </a:p>
          <a:p>
            <a:pPr algn="r" rtl="1"/>
            <a:r>
              <a:rPr lang="ar-SA" sz="2000" dirty="0" smtClean="0">
                <a:latin typeface="Times New Roman" pitchFamily="18" charset="0"/>
                <a:cs typeface="Times New Roman" pitchFamily="18" charset="0"/>
              </a:rPr>
              <a:t>الدفاتر المنتظمة تساعد مصلحة الدخل والزكاة فتحدد الضرائب المستحقة على التاجر من واقع البيانات المدونة فيها بدلاً من الالتجاء الى طريقة التقدير التي غالبا ماتكون مجحفه بحق التاجر</a:t>
            </a:r>
          </a:p>
          <a:p>
            <a:pPr algn="r" rtl="1"/>
            <a:r>
              <a:rPr lang="ar-SA" sz="2000" dirty="0" smtClean="0">
                <a:latin typeface="Times New Roman" pitchFamily="18" charset="0"/>
                <a:cs typeface="Times New Roman" pitchFamily="18" charset="0"/>
              </a:rPr>
              <a:t>يعتمد عليها الدائنين كوسيلة للاثبات في المعاملات التي تتم بين التاجر والمتعاملين معه</a:t>
            </a:r>
          </a:p>
          <a:p>
            <a:pPr algn="r" rtl="1">
              <a:buNone/>
            </a:pPr>
            <a:endParaRPr lang="ar-SA" sz="2000" dirty="0" smtClean="0">
              <a:latin typeface="Times New Roman" pitchFamily="18" charset="0"/>
              <a:cs typeface="Times New Roman" pitchFamily="18" charset="0"/>
            </a:endParaRPr>
          </a:p>
          <a:p>
            <a:pPr algn="r" rtl="1">
              <a:buNone/>
            </a:pPr>
            <a:endParaRPr lang="en-US" sz="2000" dirty="0">
              <a:latin typeface="Times New Roman" pitchFamily="18" charset="0"/>
              <a:cs typeface="Times New Roman" pitchFamily="18" charset="0"/>
            </a:endParaRPr>
          </a:p>
        </p:txBody>
      </p:sp>
      <p:sp>
        <p:nvSpPr>
          <p:cNvPr id="5" name="Title 1"/>
          <p:cNvSpPr>
            <a:spLocks noGrp="1"/>
          </p:cNvSpPr>
          <p:nvPr>
            <p:ph type="title"/>
          </p:nvPr>
        </p:nvSpPr>
        <p:spPr>
          <a:xfrm>
            <a:off x="609600" y="2286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الدفاتر التجارية</a:t>
            </a:r>
            <a:endParaRPr lang="en-US" sz="3200" dirty="0">
              <a:latin typeface="Times New Roman" pitchFamily="18" charset="0"/>
              <a:cs typeface="Times New Roman" pitchFamily="18" charset="0"/>
            </a:endParaRPr>
          </a:p>
        </p:txBody>
      </p:sp>
      <p:sp>
        <p:nvSpPr>
          <p:cNvPr id="6" name="Rectangle 5"/>
          <p:cNvSpPr/>
          <p:nvPr/>
        </p:nvSpPr>
        <p:spPr>
          <a:xfrm>
            <a:off x="152400" y="838200"/>
            <a:ext cx="4572000" cy="461665"/>
          </a:xfrm>
          <a:prstGeom prst="rect">
            <a:avLst/>
          </a:prstGeom>
        </p:spPr>
        <p:txBody>
          <a:bodyPr wrap="square">
            <a:spAutoFit/>
          </a:bodyPr>
          <a:lstStyle/>
          <a:p>
            <a:r>
              <a:rPr lang="en-US" sz="2400" dirty="0" smtClean="0">
                <a:solidFill>
                  <a:schemeClr val="accent1">
                    <a:lumMod val="75000"/>
                  </a:schemeClr>
                </a:solidFill>
              </a:rPr>
              <a:t> Commercial/financial Books  </a:t>
            </a:r>
            <a:endParaRPr lang="en-US" sz="2400" dirty="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66800"/>
            <a:ext cx="7620000" cy="5638800"/>
          </a:xfrm>
        </p:spPr>
        <p:txBody>
          <a:bodyPr>
            <a:normAutofit/>
          </a:bodyPr>
          <a:lstStyle/>
          <a:p>
            <a:pPr marL="457200" indent="-457200" algn="r" rtl="1">
              <a:buNone/>
            </a:pPr>
            <a:r>
              <a:rPr lang="ar-SA" sz="2200" b="1" dirty="0" smtClean="0">
                <a:solidFill>
                  <a:schemeClr val="tx2">
                    <a:lumMod val="75000"/>
                  </a:schemeClr>
                </a:solidFill>
                <a:latin typeface="Times New Roman" pitchFamily="18" charset="0"/>
                <a:cs typeface="Times New Roman" pitchFamily="18" charset="0"/>
              </a:rPr>
              <a:t>أنواع الدفاتر التجارية الإلزامية :</a:t>
            </a:r>
            <a:r>
              <a:rPr lang="en-US" sz="2200" b="1" dirty="0" smtClean="0">
                <a:solidFill>
                  <a:schemeClr val="tx2">
                    <a:lumMod val="75000"/>
                  </a:schemeClr>
                </a:solidFill>
                <a:latin typeface="Times New Roman" pitchFamily="18" charset="0"/>
                <a:cs typeface="Times New Roman" pitchFamily="18" charset="0"/>
              </a:rPr>
              <a:t> Obligatory Books </a:t>
            </a:r>
          </a:p>
          <a:p>
            <a:pPr marL="457200" indent="-457200" algn="r" rtl="1">
              <a:buFont typeface="+mj-lt"/>
              <a:buAutoNum type="arabicPeriod"/>
            </a:pPr>
            <a:r>
              <a:rPr lang="ar-SA" sz="2000" b="1" dirty="0" smtClean="0">
                <a:solidFill>
                  <a:schemeClr val="tx2">
                    <a:lumMod val="60000"/>
                    <a:lumOff val="40000"/>
                  </a:schemeClr>
                </a:solidFill>
                <a:latin typeface="Times New Roman" pitchFamily="18" charset="0"/>
                <a:cs typeface="Times New Roman" pitchFamily="18" charset="0"/>
              </a:rPr>
              <a:t>دفتر اليومية </a:t>
            </a:r>
            <a:r>
              <a:rPr lang="en-US" sz="2000" b="1" dirty="0" smtClean="0">
                <a:solidFill>
                  <a:schemeClr val="tx2">
                    <a:lumMod val="60000"/>
                    <a:lumOff val="40000"/>
                  </a:schemeClr>
                </a:solidFill>
                <a:latin typeface="Times New Roman" pitchFamily="18" charset="0"/>
                <a:cs typeface="Times New Roman" pitchFamily="18" charset="0"/>
              </a:rPr>
              <a:t>Journal Book </a:t>
            </a:r>
          </a:p>
          <a:p>
            <a:pPr marL="457200" indent="-457200" algn="r" rtl="1">
              <a:buFont typeface="+mj-lt"/>
              <a:buAutoNum type="arabicPeriod" startAt="2"/>
            </a:pPr>
            <a:r>
              <a:rPr lang="ar-SA" sz="2000" b="1" dirty="0" smtClean="0">
                <a:solidFill>
                  <a:schemeClr val="tx2">
                    <a:lumMod val="60000"/>
                    <a:lumOff val="40000"/>
                  </a:schemeClr>
                </a:solidFill>
                <a:latin typeface="Times New Roman" pitchFamily="18" charset="0"/>
                <a:cs typeface="Times New Roman" pitchFamily="18" charset="0"/>
              </a:rPr>
              <a:t>دفتر الجرد </a:t>
            </a:r>
            <a:r>
              <a:rPr lang="en-US" sz="2000" b="1" dirty="0" smtClean="0">
                <a:solidFill>
                  <a:schemeClr val="tx2">
                    <a:lumMod val="60000"/>
                    <a:lumOff val="40000"/>
                  </a:schemeClr>
                </a:solidFill>
                <a:latin typeface="Times New Roman" pitchFamily="18" charset="0"/>
                <a:cs typeface="Times New Roman" pitchFamily="18" charset="0"/>
              </a:rPr>
              <a:t>Inventory Book</a:t>
            </a:r>
            <a:endParaRPr lang="ar-SA" sz="2000" b="1" dirty="0" smtClean="0">
              <a:solidFill>
                <a:schemeClr val="tx2">
                  <a:lumMod val="60000"/>
                  <a:lumOff val="40000"/>
                </a:schemeClr>
              </a:solidFill>
              <a:latin typeface="Times New Roman" pitchFamily="18" charset="0"/>
              <a:cs typeface="Times New Roman" pitchFamily="18" charset="0"/>
            </a:endParaRPr>
          </a:p>
          <a:p>
            <a:pPr marL="457200" indent="-457200" algn="r" rtl="1">
              <a:buFont typeface="+mj-lt"/>
              <a:buAutoNum type="arabicPeriod" startAt="3"/>
            </a:pPr>
            <a:r>
              <a:rPr lang="ar-SA" sz="2000" b="1" dirty="0" smtClean="0">
                <a:solidFill>
                  <a:schemeClr val="tx2">
                    <a:lumMod val="60000"/>
                    <a:lumOff val="40000"/>
                  </a:schemeClr>
                </a:solidFill>
                <a:latin typeface="Times New Roman" pitchFamily="18" charset="0"/>
                <a:cs typeface="Times New Roman" pitchFamily="18" charset="0"/>
              </a:rPr>
              <a:t>دفتر الأستاذ العام </a:t>
            </a:r>
            <a:r>
              <a:rPr lang="en-US" sz="2000" b="1" dirty="0" smtClean="0">
                <a:solidFill>
                  <a:schemeClr val="tx2">
                    <a:lumMod val="60000"/>
                    <a:lumOff val="40000"/>
                  </a:schemeClr>
                </a:solidFill>
                <a:latin typeface="Times New Roman" pitchFamily="18" charset="0"/>
                <a:cs typeface="Times New Roman" pitchFamily="18" charset="0"/>
              </a:rPr>
              <a:t>Ledger </a:t>
            </a:r>
            <a:endParaRPr lang="ar-SA" sz="2000" b="1" dirty="0" smtClean="0">
              <a:solidFill>
                <a:schemeClr val="tx2">
                  <a:lumMod val="60000"/>
                  <a:lumOff val="40000"/>
                </a:schemeClr>
              </a:solidFill>
              <a:latin typeface="Times New Roman" pitchFamily="18" charset="0"/>
              <a:cs typeface="Times New Roman" pitchFamily="18" charset="0"/>
            </a:endParaRPr>
          </a:p>
          <a:p>
            <a:pPr marL="0" indent="-457200" algn="r" rtl="1">
              <a:buNone/>
            </a:pPr>
            <a:endParaRPr lang="en-US" sz="1800" dirty="0" smtClean="0">
              <a:latin typeface="Times New Roman" pitchFamily="18" charset="0"/>
              <a:cs typeface="Times New Roman" pitchFamily="18" charset="0"/>
            </a:endParaRPr>
          </a:p>
          <a:p>
            <a:pPr marL="457200" indent="-457200" algn="r" rtl="1">
              <a:buNone/>
            </a:pPr>
            <a:r>
              <a:rPr lang="ar-SA" sz="2200" b="1" dirty="0" smtClean="0">
                <a:solidFill>
                  <a:schemeClr val="tx2">
                    <a:lumMod val="75000"/>
                  </a:schemeClr>
                </a:solidFill>
                <a:latin typeface="Times New Roman" pitchFamily="18" charset="0"/>
                <a:cs typeface="Times New Roman" pitchFamily="18" charset="0"/>
              </a:rPr>
              <a:t>الدفاتر التجارية الأخرى الاختيارية : </a:t>
            </a:r>
            <a:r>
              <a:rPr lang="en-US" sz="2200" b="1" dirty="0" smtClean="0">
                <a:solidFill>
                  <a:schemeClr val="tx2">
                    <a:lumMod val="75000"/>
                  </a:schemeClr>
                </a:solidFill>
                <a:latin typeface="Times New Roman" pitchFamily="18" charset="0"/>
                <a:cs typeface="Times New Roman" pitchFamily="18" charset="0"/>
              </a:rPr>
              <a:t>Optional Books </a:t>
            </a:r>
            <a:endParaRPr lang="ar-SA" sz="2200" b="1" dirty="0" smtClean="0">
              <a:solidFill>
                <a:schemeClr val="tx2">
                  <a:lumMod val="75000"/>
                </a:schemeClr>
              </a:solidFill>
              <a:latin typeface="Times New Roman" pitchFamily="18" charset="0"/>
              <a:cs typeface="Times New Roman" pitchFamily="18" charset="0"/>
            </a:endParaRPr>
          </a:p>
          <a:p>
            <a:pPr marL="457200" indent="-457200" algn="r" rtl="1">
              <a:buFont typeface="+mj-lt"/>
              <a:buAutoNum type="arabicPeriod"/>
            </a:pPr>
            <a:r>
              <a:rPr lang="ar-SA" sz="2000" dirty="0" smtClean="0">
                <a:latin typeface="Times New Roman" pitchFamily="18" charset="0"/>
                <a:cs typeface="Times New Roman" pitchFamily="18" charset="0"/>
              </a:rPr>
              <a:t>دفتر التسويدة </a:t>
            </a:r>
          </a:p>
          <a:p>
            <a:pPr marL="457200" indent="-457200" algn="r" rtl="1">
              <a:buFont typeface="+mj-lt"/>
              <a:buAutoNum type="arabicPeriod"/>
            </a:pPr>
            <a:r>
              <a:rPr lang="ar-SA" sz="2000" dirty="0" smtClean="0">
                <a:latin typeface="Times New Roman" pitchFamily="18" charset="0"/>
                <a:cs typeface="Times New Roman" pitchFamily="18" charset="0"/>
              </a:rPr>
              <a:t>دفتر الخزانة أو الصندوق</a:t>
            </a:r>
          </a:p>
          <a:p>
            <a:pPr marL="457200" indent="-457200" algn="r" rtl="1">
              <a:buFont typeface="+mj-lt"/>
              <a:buAutoNum type="arabicPeriod"/>
            </a:pPr>
            <a:r>
              <a:rPr lang="ar-SA" sz="2000" dirty="0" smtClean="0">
                <a:latin typeface="Times New Roman" pitchFamily="18" charset="0"/>
                <a:cs typeface="Times New Roman" pitchFamily="18" charset="0"/>
              </a:rPr>
              <a:t>دفتر المخزن</a:t>
            </a:r>
          </a:p>
          <a:p>
            <a:pPr marL="457200" indent="-457200" algn="r" rtl="1">
              <a:buFont typeface="+mj-lt"/>
              <a:buAutoNum type="arabicPeriod"/>
            </a:pPr>
            <a:r>
              <a:rPr lang="ar-SA" sz="2000" dirty="0" smtClean="0">
                <a:latin typeface="Times New Roman" pitchFamily="18" charset="0"/>
                <a:cs typeface="Times New Roman" pitchFamily="18" charset="0"/>
              </a:rPr>
              <a:t>دفتر الأوراق التجارية </a:t>
            </a:r>
          </a:p>
          <a:p>
            <a:pPr marL="457200" indent="-457200" algn="r" rtl="1">
              <a:buNone/>
            </a:pPr>
            <a:endParaRPr lang="ar-SA" sz="2000" b="1" dirty="0" smtClean="0">
              <a:solidFill>
                <a:schemeClr val="tx2">
                  <a:lumMod val="75000"/>
                </a:schemeClr>
              </a:solidFill>
              <a:latin typeface="Times New Roman" pitchFamily="18" charset="0"/>
              <a:cs typeface="Times New Roman" pitchFamily="18" charset="0"/>
            </a:endParaRPr>
          </a:p>
        </p:txBody>
      </p:sp>
      <p:sp>
        <p:nvSpPr>
          <p:cNvPr id="5" name="Title 1"/>
          <p:cNvSpPr>
            <a:spLocks noGrp="1"/>
          </p:cNvSpPr>
          <p:nvPr>
            <p:ph type="title"/>
          </p:nvPr>
        </p:nvSpPr>
        <p:spPr>
          <a:xfrm>
            <a:off x="533400" y="2286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 تابع الدفاتر التجارية</a:t>
            </a:r>
            <a:endParaRPr lang="en-US"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228600"/>
            <a:ext cx="7239000" cy="6096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 تابع الدفاتر التجارية</a:t>
            </a:r>
            <a:endParaRPr lang="en-US" sz="3200" dirty="0">
              <a:latin typeface="Times New Roman" pitchFamily="18" charset="0"/>
              <a:cs typeface="Times New Roman" pitchFamily="18" charset="0"/>
            </a:endParaRPr>
          </a:p>
        </p:txBody>
      </p:sp>
      <p:sp>
        <p:nvSpPr>
          <p:cNvPr id="5" name="Content Placeholder 2"/>
          <p:cNvSpPr>
            <a:spLocks noGrp="1"/>
          </p:cNvSpPr>
          <p:nvPr>
            <p:ph idx="1"/>
          </p:nvPr>
        </p:nvSpPr>
        <p:spPr>
          <a:xfrm>
            <a:off x="457200" y="1066800"/>
            <a:ext cx="7620000" cy="5638800"/>
          </a:xfrm>
        </p:spPr>
        <p:txBody>
          <a:bodyPr>
            <a:normAutofit lnSpcReduction="10000"/>
          </a:bodyPr>
          <a:lstStyle/>
          <a:p>
            <a:pPr marL="457200" indent="-457200" algn="r" rtl="1">
              <a:buNone/>
            </a:pPr>
            <a:r>
              <a:rPr lang="ar-SA" sz="2000" b="1" dirty="0" smtClean="0">
                <a:solidFill>
                  <a:schemeClr val="tx2">
                    <a:lumMod val="75000"/>
                  </a:schemeClr>
                </a:solidFill>
                <a:latin typeface="Times New Roman" pitchFamily="18" charset="0"/>
                <a:cs typeface="Times New Roman" pitchFamily="18" charset="0"/>
              </a:rPr>
              <a:t>قيد بيانات الدفاتر التجارية باستخدام الحاسب الآلي :</a:t>
            </a:r>
          </a:p>
          <a:p>
            <a:pPr marL="0" indent="-457200" algn="r" rtl="1">
              <a:buNone/>
            </a:pPr>
            <a:r>
              <a:rPr lang="ar-SA" sz="1800" dirty="0" smtClean="0">
                <a:latin typeface="Times New Roman" pitchFamily="18" charset="0"/>
                <a:cs typeface="Times New Roman" pitchFamily="18" charset="0"/>
              </a:rPr>
              <a:t>أجاز نظام الدفاتر التجارية أن تدوّن البيانات الخاصة بالدفاتر التجارية عن طريق الحاسب الآلي وفق اجراءات وقواعد محددة وضحها النظام </a:t>
            </a:r>
          </a:p>
          <a:p>
            <a:pPr marL="0" indent="-457200" algn="r" rtl="1">
              <a:buNone/>
            </a:pPr>
            <a:r>
              <a:rPr lang="ar-SA" sz="2000" b="1" dirty="0" smtClean="0">
                <a:solidFill>
                  <a:schemeClr val="tx2">
                    <a:lumMod val="75000"/>
                  </a:schemeClr>
                </a:solidFill>
                <a:latin typeface="Times New Roman" pitchFamily="18" charset="0"/>
                <a:cs typeface="Times New Roman" pitchFamily="18" charset="0"/>
              </a:rPr>
              <a:t>ملف حفظ المراسلات والوثائق :</a:t>
            </a:r>
          </a:p>
          <a:p>
            <a:pPr marL="0" indent="-457200" algn="r" rtl="1">
              <a:buNone/>
            </a:pPr>
            <a:r>
              <a:rPr lang="ar-SA" sz="1800" dirty="0" smtClean="0">
                <a:latin typeface="Times New Roman" pitchFamily="18" charset="0"/>
                <a:cs typeface="Times New Roman" pitchFamily="18" charset="0"/>
              </a:rPr>
              <a:t>على التاجر أن يحتفظ بصورة طبق الأصل من جميع المراسلات والوثائق الصادرة منه والواردة اليه (كافة المستندات المتعلقة بمعاملاته المالية كالعقود والفواتير وصور الكمبيالات والشيكات ومستندات الصرف المختلفة)، والتي تبين مركزه المالي .ويكون الحفظ بطريقة منتظمة تسهل معها مراجعة القيود الحسابية وتكفل عند اللزوم التحقق من الأرباح والخسائر</a:t>
            </a:r>
          </a:p>
          <a:p>
            <a:pPr marL="0" indent="-457200" algn="r" rtl="1">
              <a:buNone/>
            </a:pPr>
            <a:r>
              <a:rPr lang="ar-SA" sz="2000" b="1" dirty="0" smtClean="0">
                <a:solidFill>
                  <a:schemeClr val="tx2">
                    <a:lumMod val="75000"/>
                  </a:schemeClr>
                </a:solidFill>
                <a:latin typeface="Times New Roman" pitchFamily="18" charset="0"/>
                <a:cs typeface="Times New Roman" pitchFamily="18" charset="0"/>
              </a:rPr>
              <a:t>وسيلة حفظ المستندات :</a:t>
            </a:r>
          </a:p>
          <a:p>
            <a:pPr marL="0" indent="-457200" algn="r" rtl="1">
              <a:buNone/>
            </a:pPr>
            <a:r>
              <a:rPr lang="ar-SA" sz="1800" dirty="0" smtClean="0">
                <a:latin typeface="Times New Roman" pitchFamily="18" charset="0"/>
                <a:cs typeface="Times New Roman" pitchFamily="18" charset="0"/>
              </a:rPr>
              <a:t>لم ينص نظام الدفاتر التجارية على وسيلة معينة لحفظ المراسلات والوثائق المتعلقة بالتجارة بل ترك للتاجر الحرية التامة في تنظيم ذلك وأياً ماكانت الطريقة التي يتبعها فلا بد أن يلتزم بأن تكون مرتبة ترتيبا متتاليا وفقا للمبدأ المعمول به في القيد بالدفاتر التجارية وهو مبدأ تتالي البيانات </a:t>
            </a:r>
          </a:p>
          <a:p>
            <a:pPr marL="0" indent="-457200" algn="r" rtl="1">
              <a:buNone/>
            </a:pPr>
            <a:r>
              <a:rPr lang="ar-SA" sz="2000" b="1" dirty="0" smtClean="0">
                <a:solidFill>
                  <a:schemeClr val="tx2">
                    <a:lumMod val="75000"/>
                  </a:schemeClr>
                </a:solidFill>
                <a:latin typeface="Times New Roman" pitchFamily="18" charset="0"/>
                <a:cs typeface="Times New Roman" pitchFamily="18" charset="0"/>
              </a:rPr>
              <a:t>مدة حفظ الدفاتر التجارية : </a:t>
            </a:r>
          </a:p>
          <a:p>
            <a:pPr marL="0" indent="-457200" algn="r" rtl="1">
              <a:buNone/>
            </a:pPr>
            <a:r>
              <a:rPr lang="ar-SA" sz="1800" dirty="0" smtClean="0">
                <a:latin typeface="Times New Roman" pitchFamily="18" charset="0"/>
                <a:cs typeface="Times New Roman" pitchFamily="18" charset="0"/>
              </a:rPr>
              <a:t>على التاجر وورثته الاحتفاظ بالدفاتر وملف حفظ المراسلات والمستندات مدة عشر سنوات على الأقل</a:t>
            </a:r>
          </a:p>
          <a:p>
            <a:pPr marL="0" indent="-457200" algn="r" rtl="1">
              <a:buNone/>
            </a:pPr>
            <a:r>
              <a:rPr lang="ar-SA" sz="2000" b="1" dirty="0" smtClean="0">
                <a:solidFill>
                  <a:schemeClr val="tx2">
                    <a:lumMod val="75000"/>
                  </a:schemeClr>
                </a:solidFill>
                <a:latin typeface="Times New Roman" pitchFamily="18" charset="0"/>
                <a:cs typeface="Times New Roman" pitchFamily="18" charset="0"/>
              </a:rPr>
              <a:t>قواعد تنظيم الدفاتر التجارية : </a:t>
            </a:r>
          </a:p>
          <a:p>
            <a:pPr marL="0" indent="-457200" algn="r" rtl="1">
              <a:buNone/>
            </a:pPr>
            <a:r>
              <a:rPr lang="ar-SA" sz="1800" dirty="0" smtClean="0">
                <a:latin typeface="Times New Roman" pitchFamily="18" charset="0"/>
                <a:cs typeface="Times New Roman" pitchFamily="18" charset="0"/>
              </a:rPr>
              <a:t>يهدف تنظيم الدفاتر التجارية الى منع التاجر من التلاعب فيها بماتمليه عليه مصلحته مما قد يلحق ضرراً بمصالح الغير .ولكي يعتد قانونا ً بالبيانات المقيدة فإنه يجب على التاجر الالتزام بجملة من االقواعد . للاطلاع ص 85</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8016</TotalTime>
  <Words>1826</Words>
  <Application>Microsoft Office PowerPoint</Application>
  <PresentationFormat>On-screen Show (4:3)</PresentationFormat>
  <Paragraphs>172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الباب الثاني  التــــــــــــــاجـــــــــــر </vt:lpstr>
      <vt:lpstr>احتراف الأعمال التجارية</vt:lpstr>
      <vt:lpstr>مباشرة الشخص العمل باسمه ولحسابه الخاص </vt:lpstr>
      <vt:lpstr>Slide 4</vt:lpstr>
      <vt:lpstr>الأهلية التجارية</vt:lpstr>
      <vt:lpstr>التزامات التاجرالقانونية</vt:lpstr>
      <vt:lpstr>الدفاتر التجارية</vt:lpstr>
      <vt:lpstr> تابع الدفاتر التجارية</vt:lpstr>
      <vt:lpstr> تابع الدفاتر التجارية</vt:lpstr>
      <vt:lpstr> تابع الدفاتر التجارية</vt:lpstr>
      <vt:lpstr>السجل التجاري </vt:lpstr>
      <vt:lpstr>تابع السجل التجاري </vt:lpstr>
      <vt:lpstr>تابع السجل التجاري </vt:lpstr>
      <vt:lpstr>تابع السجل التجاري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الوجيز في النظام التجاري السعودي</dc:title>
  <dc:creator>user</dc:creator>
  <cp:lastModifiedBy>user</cp:lastModifiedBy>
  <cp:revision>104</cp:revision>
  <dcterms:created xsi:type="dcterms:W3CDTF">2011-02-20T05:18:45Z</dcterms:created>
  <dcterms:modified xsi:type="dcterms:W3CDTF">2012-02-15T10:10:15Z</dcterms:modified>
</cp:coreProperties>
</file>