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304" r:id="rId2"/>
    <p:sldId id="315" r:id="rId3"/>
    <p:sldId id="316" r:id="rId4"/>
    <p:sldId id="318" r:id="rId5"/>
    <p:sldId id="317" r:id="rId6"/>
    <p:sldId id="319" r:id="rId7"/>
    <p:sldId id="329" r:id="rId8"/>
    <p:sldId id="324" r:id="rId9"/>
    <p:sldId id="325" r:id="rId10"/>
    <p:sldId id="326" r:id="rId11"/>
    <p:sldId id="323" r:id="rId12"/>
    <p:sldId id="328" r:id="rId13"/>
    <p:sldId id="321" r:id="rId14"/>
    <p:sldId id="330" r:id="rId15"/>
    <p:sldId id="320" r:id="rId16"/>
    <p:sldId id="33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7" autoAdjust="0"/>
    <p:restoredTop sz="94660"/>
  </p:normalViewPr>
  <p:slideViewPr>
    <p:cSldViewPr>
      <p:cViewPr>
        <p:scale>
          <a:sx n="71" d="100"/>
          <a:sy n="71" d="100"/>
        </p:scale>
        <p:origin x="-1068"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5FC392-01DD-4531-9B63-3923E86E26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2E72F25-4A32-4898-9CA2-F7CAE0522CA0}">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أشكال الشركات التجارية</a:t>
          </a:r>
          <a:endParaRPr lang="en-US" sz="1400" b="1" dirty="0">
            <a:solidFill>
              <a:schemeClr val="tx2">
                <a:lumMod val="75000"/>
              </a:schemeClr>
            </a:solidFill>
            <a:latin typeface="Times New Roman" pitchFamily="18" charset="0"/>
            <a:cs typeface="Times New Roman" pitchFamily="18" charset="0"/>
          </a:endParaRPr>
        </a:p>
      </dgm:t>
    </dgm:pt>
    <dgm:pt modelId="{56D893DB-B31F-4673-98BC-390E52486B80}" type="par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57093D7-A846-4DD8-9F78-65CCA5479F2B}" type="sib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C881CE8-2FBD-4F4F-B41C-A2FC9B591B7F}">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الأموال </a:t>
          </a:r>
          <a:endParaRPr lang="en-US" sz="1400" b="1" dirty="0">
            <a:solidFill>
              <a:schemeClr val="tx2">
                <a:lumMod val="75000"/>
              </a:schemeClr>
            </a:solidFill>
            <a:latin typeface="Times New Roman" pitchFamily="18" charset="0"/>
            <a:cs typeface="Times New Roman" pitchFamily="18" charset="0"/>
          </a:endParaRPr>
        </a:p>
      </dgm:t>
    </dgm:pt>
    <dgm:pt modelId="{F3FE43EC-96F7-4DCD-9557-CA13A0BEC8FB}" type="par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861C035-C399-4E93-A3D2-C46A3C33873E}" type="sib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68E8295-FECC-41F5-AF25-6494579A8A7E}">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المساهمة</a:t>
          </a:r>
          <a:endParaRPr lang="en-US" sz="1400" b="1" dirty="0">
            <a:solidFill>
              <a:schemeClr val="tx2">
                <a:lumMod val="75000"/>
              </a:schemeClr>
            </a:solidFill>
            <a:latin typeface="Times New Roman" pitchFamily="18" charset="0"/>
            <a:cs typeface="Times New Roman" pitchFamily="18" charset="0"/>
          </a:endParaRPr>
        </a:p>
      </dgm:t>
    </dgm:pt>
    <dgm:pt modelId="{6F316E60-64BD-4657-B835-C9076FEDFB74}" type="par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07B4B19-CF66-4B0C-AC46-199A00DE9FBB}" type="sib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22945FB-BBA9-4A6B-A182-406D3178E94D}">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الأشخاص </a:t>
          </a:r>
          <a:endParaRPr lang="en-US" sz="1400" b="1" dirty="0">
            <a:solidFill>
              <a:schemeClr val="tx2">
                <a:lumMod val="75000"/>
              </a:schemeClr>
            </a:solidFill>
            <a:latin typeface="Times New Roman" pitchFamily="18" charset="0"/>
            <a:cs typeface="Times New Roman" pitchFamily="18" charset="0"/>
          </a:endParaRPr>
        </a:p>
      </dgm:t>
    </dgm:pt>
    <dgm:pt modelId="{ABC37087-DB46-4130-8BC5-70BFF18A3655}" type="par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B142649-6025-4968-B39E-A99EA80CDBE9}" type="sib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4B2E849-B38D-4867-AE9C-041F75F41889}">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المحاصة </a:t>
          </a:r>
          <a:endParaRPr lang="en-US" sz="1400" b="1" dirty="0">
            <a:solidFill>
              <a:schemeClr val="tx2">
                <a:lumMod val="75000"/>
              </a:schemeClr>
            </a:solidFill>
            <a:latin typeface="Times New Roman" pitchFamily="18" charset="0"/>
            <a:cs typeface="Times New Roman" pitchFamily="18" charset="0"/>
          </a:endParaRPr>
        </a:p>
      </dgm:t>
    </dgm:pt>
    <dgm:pt modelId="{6830F74E-A5E4-492B-B5A7-C5382518B00F}" type="par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C41CD09-62DE-4CF2-9631-D602FA506AC3}" type="sib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B1A4CEA-41C5-4FE0-8D5F-05A3188D40E1}">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شركات مختلطة</a:t>
          </a:r>
          <a:endParaRPr lang="en-US" sz="1400" b="1" dirty="0">
            <a:solidFill>
              <a:schemeClr val="tx2">
                <a:lumMod val="75000"/>
              </a:schemeClr>
            </a:solidFill>
            <a:latin typeface="Times New Roman" pitchFamily="18" charset="0"/>
            <a:cs typeface="Times New Roman" pitchFamily="18" charset="0"/>
          </a:endParaRPr>
        </a:p>
      </dgm:t>
    </dgm:pt>
    <dgm:pt modelId="{0CC28478-6324-4B7B-9D85-435D3E952897}" type="par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82C1415-1EEB-4B4B-A060-C01E197C44AD}" type="sib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91DCA97-8C62-457C-8EA6-21F4E90B8912}">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البسيطة </a:t>
          </a:r>
          <a:endParaRPr lang="en-US" sz="1400" b="1" dirty="0">
            <a:solidFill>
              <a:schemeClr val="tx2">
                <a:lumMod val="75000"/>
              </a:schemeClr>
            </a:solidFill>
            <a:latin typeface="Times New Roman" pitchFamily="18" charset="0"/>
            <a:cs typeface="Times New Roman" pitchFamily="18" charset="0"/>
          </a:endParaRPr>
        </a:p>
      </dgm:t>
    </dgm:pt>
    <dgm:pt modelId="{8E8E06AC-D046-4500-A5B5-5CE3A78B1715}" type="par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42413C9-C66B-4E7C-88EE-98B4A844D09B}" type="sib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C652276-308B-446E-8260-CF20BEB3120F}">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التضامن </a:t>
          </a:r>
          <a:endParaRPr lang="en-US" sz="1400" b="1" dirty="0">
            <a:solidFill>
              <a:schemeClr val="tx2">
                <a:lumMod val="75000"/>
              </a:schemeClr>
            </a:solidFill>
            <a:latin typeface="Times New Roman" pitchFamily="18" charset="0"/>
            <a:cs typeface="Times New Roman" pitchFamily="18" charset="0"/>
          </a:endParaRPr>
        </a:p>
      </dgm:t>
    </dgm:pt>
    <dgm:pt modelId="{2C33A840-F60C-41D7-9ED0-350BBBBF9C07}" type="par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0ADF449F-2000-48CA-A2DD-2A80757DC937}" type="sib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7A9F148-0570-4610-912A-2EB3FD77ADD8}">
      <dgm:prSet custT="1"/>
      <dgm:spPr/>
      <dgm:t>
        <a:bodyPr/>
        <a:lstStyle/>
        <a:p>
          <a:r>
            <a:rPr lang="ar-SA" sz="1400" b="1"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dirty="0">
            <a:solidFill>
              <a:schemeClr val="tx2">
                <a:lumMod val="75000"/>
              </a:schemeClr>
            </a:solidFill>
            <a:latin typeface="Times New Roman" pitchFamily="18" charset="0"/>
            <a:cs typeface="Times New Roman" pitchFamily="18" charset="0"/>
          </a:endParaRPr>
        </a:p>
      </dgm:t>
    </dgm:pt>
    <dgm:pt modelId="{7C30363B-31FC-4C6F-9933-A181242A3F05}" type="par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32C0609-04E1-491A-A2C0-B24AA51D879B}" type="sib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2B953F5-BA1E-4575-A6D8-52553718F966}">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بالأسهم </a:t>
          </a:r>
          <a:endParaRPr lang="en-US" sz="1400" b="1" dirty="0">
            <a:solidFill>
              <a:schemeClr val="tx2">
                <a:lumMod val="75000"/>
              </a:schemeClr>
            </a:solidFill>
            <a:latin typeface="Times New Roman" pitchFamily="18" charset="0"/>
            <a:cs typeface="Times New Roman" pitchFamily="18" charset="0"/>
          </a:endParaRPr>
        </a:p>
      </dgm:t>
    </dgm:pt>
    <dgm:pt modelId="{584A3D32-5A43-4621-842A-BAB5FFCCF943}" type="par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BA61BBC-6A40-41E7-94EE-4FA0C68B2C82}" type="sib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D305B47-33FD-469C-918A-C858ADCA3670}" type="pres">
      <dgm:prSet presAssocID="{A65FC392-01DD-4531-9B63-3923E86E2681}" presName="hierChild1" presStyleCnt="0">
        <dgm:presLayoutVars>
          <dgm:chPref val="1"/>
          <dgm:dir/>
          <dgm:animOne val="branch"/>
          <dgm:animLvl val="lvl"/>
          <dgm:resizeHandles/>
        </dgm:presLayoutVars>
      </dgm:prSet>
      <dgm:spPr/>
      <dgm:t>
        <a:bodyPr/>
        <a:lstStyle/>
        <a:p>
          <a:endParaRPr lang="en-US"/>
        </a:p>
      </dgm:t>
    </dgm:pt>
    <dgm:pt modelId="{27733D3C-EC7C-4E7A-B4AC-1ADF2A40576C}" type="pres">
      <dgm:prSet presAssocID="{12E72F25-4A32-4898-9CA2-F7CAE0522CA0}" presName="hierRoot1" presStyleCnt="0"/>
      <dgm:spPr/>
    </dgm:pt>
    <dgm:pt modelId="{73EE6FE0-994C-4024-BAA9-297DC751F484}" type="pres">
      <dgm:prSet presAssocID="{12E72F25-4A32-4898-9CA2-F7CAE0522CA0}" presName="composite" presStyleCnt="0"/>
      <dgm:spPr/>
    </dgm:pt>
    <dgm:pt modelId="{D6B747CA-9993-4FCF-B1A2-20DF545FF467}" type="pres">
      <dgm:prSet presAssocID="{12E72F25-4A32-4898-9CA2-F7CAE0522CA0}" presName="background" presStyleLbl="node0" presStyleIdx="0" presStyleCnt="1"/>
      <dgm:spPr/>
    </dgm:pt>
    <dgm:pt modelId="{0D5882C6-922A-448B-955B-BE0E5D448CBD}" type="pres">
      <dgm:prSet presAssocID="{12E72F25-4A32-4898-9CA2-F7CAE0522CA0}" presName="text" presStyleLbl="fgAcc0" presStyleIdx="0" presStyleCnt="1" custScaleX="179271">
        <dgm:presLayoutVars>
          <dgm:chPref val="3"/>
        </dgm:presLayoutVars>
      </dgm:prSet>
      <dgm:spPr/>
      <dgm:t>
        <a:bodyPr/>
        <a:lstStyle/>
        <a:p>
          <a:endParaRPr lang="en-US"/>
        </a:p>
      </dgm:t>
    </dgm:pt>
    <dgm:pt modelId="{573575F0-4DB8-4A28-BC04-3A8BF217921B}" type="pres">
      <dgm:prSet presAssocID="{12E72F25-4A32-4898-9CA2-F7CAE0522CA0}" presName="hierChild2" presStyleCnt="0"/>
      <dgm:spPr/>
    </dgm:pt>
    <dgm:pt modelId="{9C617214-A9FF-44A8-973E-884A2E9BCC6B}" type="pres">
      <dgm:prSet presAssocID="{0CC28478-6324-4B7B-9D85-435D3E952897}" presName="Name10" presStyleLbl="parChTrans1D2" presStyleIdx="0" presStyleCnt="3"/>
      <dgm:spPr/>
      <dgm:t>
        <a:bodyPr/>
        <a:lstStyle/>
        <a:p>
          <a:endParaRPr lang="en-US"/>
        </a:p>
      </dgm:t>
    </dgm:pt>
    <dgm:pt modelId="{345479FB-EB57-4AA3-B890-317F6A415143}" type="pres">
      <dgm:prSet presAssocID="{8B1A4CEA-41C5-4FE0-8D5F-05A3188D40E1}" presName="hierRoot2" presStyleCnt="0"/>
      <dgm:spPr/>
    </dgm:pt>
    <dgm:pt modelId="{5E15C8FD-FA55-41C7-B472-D333D05652AC}" type="pres">
      <dgm:prSet presAssocID="{8B1A4CEA-41C5-4FE0-8D5F-05A3188D40E1}" presName="composite2" presStyleCnt="0"/>
      <dgm:spPr/>
    </dgm:pt>
    <dgm:pt modelId="{3C88DF1E-9D27-48AC-9AF5-2F50A4F92882}" type="pres">
      <dgm:prSet presAssocID="{8B1A4CEA-41C5-4FE0-8D5F-05A3188D40E1}" presName="background2" presStyleLbl="node2" presStyleIdx="0" presStyleCnt="3"/>
      <dgm:spPr/>
    </dgm:pt>
    <dgm:pt modelId="{FCE8DD99-7F01-4FB3-A3FC-998988318608}" type="pres">
      <dgm:prSet presAssocID="{8B1A4CEA-41C5-4FE0-8D5F-05A3188D40E1}" presName="text2" presStyleLbl="fgAcc2" presStyleIdx="0" presStyleCnt="3" custLinFactNeighborX="-743" custLinFactNeighborY="668">
        <dgm:presLayoutVars>
          <dgm:chPref val="3"/>
        </dgm:presLayoutVars>
      </dgm:prSet>
      <dgm:spPr/>
      <dgm:t>
        <a:bodyPr/>
        <a:lstStyle/>
        <a:p>
          <a:endParaRPr lang="en-US"/>
        </a:p>
      </dgm:t>
    </dgm:pt>
    <dgm:pt modelId="{61375CDE-1E44-4B4E-B17F-110A696B11CD}" type="pres">
      <dgm:prSet presAssocID="{8B1A4CEA-41C5-4FE0-8D5F-05A3188D40E1}" presName="hierChild3" presStyleCnt="0"/>
      <dgm:spPr/>
    </dgm:pt>
    <dgm:pt modelId="{3D37C3A3-0117-4852-B05B-FF97D31EA155}" type="pres">
      <dgm:prSet presAssocID="{7C30363B-31FC-4C6F-9933-A181242A3F05}" presName="Name17" presStyleLbl="parChTrans1D3" presStyleIdx="0" presStyleCnt="6"/>
      <dgm:spPr/>
      <dgm:t>
        <a:bodyPr/>
        <a:lstStyle/>
        <a:p>
          <a:endParaRPr lang="en-US"/>
        </a:p>
      </dgm:t>
    </dgm:pt>
    <dgm:pt modelId="{974DD007-EFCB-4ABA-A4C8-7AE64E080886}" type="pres">
      <dgm:prSet presAssocID="{F7A9F148-0570-4610-912A-2EB3FD77ADD8}" presName="hierRoot3" presStyleCnt="0"/>
      <dgm:spPr/>
    </dgm:pt>
    <dgm:pt modelId="{D14B717F-654F-48C7-B00F-1E580B34C96C}" type="pres">
      <dgm:prSet presAssocID="{F7A9F148-0570-4610-912A-2EB3FD77ADD8}" presName="composite3" presStyleCnt="0"/>
      <dgm:spPr/>
    </dgm:pt>
    <dgm:pt modelId="{07E089E9-E939-4AA4-AD45-E7B9111EA986}" type="pres">
      <dgm:prSet presAssocID="{F7A9F148-0570-4610-912A-2EB3FD77ADD8}" presName="background3" presStyleLbl="node3" presStyleIdx="0" presStyleCnt="6"/>
      <dgm:spPr/>
    </dgm:pt>
    <dgm:pt modelId="{2CDF123B-693E-4A51-BA96-EFE7B42C4852}" type="pres">
      <dgm:prSet presAssocID="{F7A9F148-0570-4610-912A-2EB3FD77ADD8}" presName="text3" presStyleLbl="fgAcc3" presStyleIdx="0" presStyleCnt="6">
        <dgm:presLayoutVars>
          <dgm:chPref val="3"/>
        </dgm:presLayoutVars>
      </dgm:prSet>
      <dgm:spPr/>
      <dgm:t>
        <a:bodyPr/>
        <a:lstStyle/>
        <a:p>
          <a:endParaRPr lang="en-US"/>
        </a:p>
      </dgm:t>
    </dgm:pt>
    <dgm:pt modelId="{717ED768-0965-4365-807E-DBA05443F354}" type="pres">
      <dgm:prSet presAssocID="{F7A9F148-0570-4610-912A-2EB3FD77ADD8}" presName="hierChild4" presStyleCnt="0"/>
      <dgm:spPr/>
    </dgm:pt>
    <dgm:pt modelId="{1EEAF838-7E4B-46C3-B6F1-4DB7F09518DD}" type="pres">
      <dgm:prSet presAssocID="{584A3D32-5A43-4621-842A-BAB5FFCCF943}" presName="Name17" presStyleLbl="parChTrans1D3" presStyleIdx="1" presStyleCnt="6"/>
      <dgm:spPr/>
      <dgm:t>
        <a:bodyPr/>
        <a:lstStyle/>
        <a:p>
          <a:endParaRPr lang="en-US"/>
        </a:p>
      </dgm:t>
    </dgm:pt>
    <dgm:pt modelId="{85A1C327-360F-487B-870D-C83F4A0B676A}" type="pres">
      <dgm:prSet presAssocID="{52B953F5-BA1E-4575-A6D8-52553718F966}" presName="hierRoot3" presStyleCnt="0"/>
      <dgm:spPr/>
    </dgm:pt>
    <dgm:pt modelId="{67EBE35C-9C5E-4EC1-96B5-B8935A7D3348}" type="pres">
      <dgm:prSet presAssocID="{52B953F5-BA1E-4575-A6D8-52553718F966}" presName="composite3" presStyleCnt="0"/>
      <dgm:spPr/>
    </dgm:pt>
    <dgm:pt modelId="{773C7720-B209-46FB-B1E8-6C295C1345F3}" type="pres">
      <dgm:prSet presAssocID="{52B953F5-BA1E-4575-A6D8-52553718F966}" presName="background3" presStyleLbl="node3" presStyleIdx="1" presStyleCnt="6"/>
      <dgm:spPr/>
    </dgm:pt>
    <dgm:pt modelId="{710F685D-8FB7-4041-9B6F-3B321AAED063}" type="pres">
      <dgm:prSet presAssocID="{52B953F5-BA1E-4575-A6D8-52553718F966}" presName="text3" presStyleLbl="fgAcc3" presStyleIdx="1" presStyleCnt="6">
        <dgm:presLayoutVars>
          <dgm:chPref val="3"/>
        </dgm:presLayoutVars>
      </dgm:prSet>
      <dgm:spPr/>
      <dgm:t>
        <a:bodyPr/>
        <a:lstStyle/>
        <a:p>
          <a:endParaRPr lang="en-US"/>
        </a:p>
      </dgm:t>
    </dgm:pt>
    <dgm:pt modelId="{0B67AE8E-39F8-47FB-A564-62B687E3372E}" type="pres">
      <dgm:prSet presAssocID="{52B953F5-BA1E-4575-A6D8-52553718F966}" presName="hierChild4" presStyleCnt="0"/>
      <dgm:spPr/>
    </dgm:pt>
    <dgm:pt modelId="{A1965508-A778-450B-B571-C81B3BE59F73}" type="pres">
      <dgm:prSet presAssocID="{F3FE43EC-96F7-4DCD-9557-CA13A0BEC8FB}" presName="Name10" presStyleLbl="parChTrans1D2" presStyleIdx="1" presStyleCnt="3"/>
      <dgm:spPr/>
      <dgm:t>
        <a:bodyPr/>
        <a:lstStyle/>
        <a:p>
          <a:endParaRPr lang="en-US"/>
        </a:p>
      </dgm:t>
    </dgm:pt>
    <dgm:pt modelId="{DABDD467-5AFF-429C-95DC-924D6641D886}" type="pres">
      <dgm:prSet presAssocID="{AC881CE8-2FBD-4F4F-B41C-A2FC9B591B7F}" presName="hierRoot2" presStyleCnt="0"/>
      <dgm:spPr/>
    </dgm:pt>
    <dgm:pt modelId="{7B2D5E97-B93F-4D3D-9CD6-F0248BB5D0F1}" type="pres">
      <dgm:prSet presAssocID="{AC881CE8-2FBD-4F4F-B41C-A2FC9B591B7F}" presName="composite2" presStyleCnt="0"/>
      <dgm:spPr/>
    </dgm:pt>
    <dgm:pt modelId="{93CC692C-DDEA-4CD3-BA51-09ACB019DB4A}" type="pres">
      <dgm:prSet presAssocID="{AC881CE8-2FBD-4F4F-B41C-A2FC9B591B7F}" presName="background2" presStyleLbl="node2" presStyleIdx="1" presStyleCnt="3"/>
      <dgm:spPr/>
    </dgm:pt>
    <dgm:pt modelId="{1BC09A32-F5D9-4794-A490-1DBDB27D3BCB}" type="pres">
      <dgm:prSet presAssocID="{AC881CE8-2FBD-4F4F-B41C-A2FC9B591B7F}" presName="text2" presStyleLbl="fgAcc2" presStyleIdx="1" presStyleCnt="3" custLinFactNeighborX="28114" custLinFactNeighborY="668">
        <dgm:presLayoutVars>
          <dgm:chPref val="3"/>
        </dgm:presLayoutVars>
      </dgm:prSet>
      <dgm:spPr/>
      <dgm:t>
        <a:bodyPr/>
        <a:lstStyle/>
        <a:p>
          <a:endParaRPr lang="en-US"/>
        </a:p>
      </dgm:t>
    </dgm:pt>
    <dgm:pt modelId="{263B9E9F-1F25-450C-B8DA-6915D543451D}" type="pres">
      <dgm:prSet presAssocID="{AC881CE8-2FBD-4F4F-B41C-A2FC9B591B7F}" presName="hierChild3" presStyleCnt="0"/>
      <dgm:spPr/>
    </dgm:pt>
    <dgm:pt modelId="{636CC4DF-32C4-45D2-8080-BF7E0022BDDD}" type="pres">
      <dgm:prSet presAssocID="{6F316E60-64BD-4657-B835-C9076FEDFB74}" presName="Name17" presStyleLbl="parChTrans1D3" presStyleIdx="2" presStyleCnt="6"/>
      <dgm:spPr/>
      <dgm:t>
        <a:bodyPr/>
        <a:lstStyle/>
        <a:p>
          <a:endParaRPr lang="en-US"/>
        </a:p>
      </dgm:t>
    </dgm:pt>
    <dgm:pt modelId="{19CF4CBD-5B52-4A6A-809E-FA07A84BA2F6}" type="pres">
      <dgm:prSet presAssocID="{768E8295-FECC-41F5-AF25-6494579A8A7E}" presName="hierRoot3" presStyleCnt="0"/>
      <dgm:spPr/>
    </dgm:pt>
    <dgm:pt modelId="{B3FBA044-E87E-420F-974C-B4F1456B9E54}" type="pres">
      <dgm:prSet presAssocID="{768E8295-FECC-41F5-AF25-6494579A8A7E}" presName="composite3" presStyleCnt="0"/>
      <dgm:spPr/>
    </dgm:pt>
    <dgm:pt modelId="{FE68713F-C113-4D4F-8123-4AD70C20E296}" type="pres">
      <dgm:prSet presAssocID="{768E8295-FECC-41F5-AF25-6494579A8A7E}" presName="background3" presStyleLbl="node3" presStyleIdx="2" presStyleCnt="6"/>
      <dgm:spPr/>
    </dgm:pt>
    <dgm:pt modelId="{5AF70BE7-2FAB-4463-A810-694506138F7A}" type="pres">
      <dgm:prSet presAssocID="{768E8295-FECC-41F5-AF25-6494579A8A7E}" presName="text3" presStyleLbl="fgAcc3" presStyleIdx="2" presStyleCnt="6" custLinFactNeighborX="2899">
        <dgm:presLayoutVars>
          <dgm:chPref val="3"/>
        </dgm:presLayoutVars>
      </dgm:prSet>
      <dgm:spPr/>
      <dgm:t>
        <a:bodyPr/>
        <a:lstStyle/>
        <a:p>
          <a:endParaRPr lang="en-US"/>
        </a:p>
      </dgm:t>
    </dgm:pt>
    <dgm:pt modelId="{E252279B-B5F4-41DC-B05C-B47580B62774}" type="pres">
      <dgm:prSet presAssocID="{768E8295-FECC-41F5-AF25-6494579A8A7E}" presName="hierChild4" presStyleCnt="0"/>
      <dgm:spPr/>
    </dgm:pt>
    <dgm:pt modelId="{D8344AC7-FF4D-4F41-8BC7-EC935378D430}" type="pres">
      <dgm:prSet presAssocID="{ABC37087-DB46-4130-8BC5-70BFF18A3655}" presName="Name10" presStyleLbl="parChTrans1D2" presStyleIdx="2" presStyleCnt="3"/>
      <dgm:spPr/>
      <dgm:t>
        <a:bodyPr/>
        <a:lstStyle/>
        <a:p>
          <a:endParaRPr lang="en-US"/>
        </a:p>
      </dgm:t>
    </dgm:pt>
    <dgm:pt modelId="{95574175-DBD4-4941-9252-E9D0A77ECD02}" type="pres">
      <dgm:prSet presAssocID="{422945FB-BBA9-4A6B-A182-406D3178E94D}" presName="hierRoot2" presStyleCnt="0"/>
      <dgm:spPr/>
    </dgm:pt>
    <dgm:pt modelId="{D499B471-02F6-4B0F-95B4-F90B9F05CDD6}" type="pres">
      <dgm:prSet presAssocID="{422945FB-BBA9-4A6B-A182-406D3178E94D}" presName="composite2" presStyleCnt="0"/>
      <dgm:spPr/>
    </dgm:pt>
    <dgm:pt modelId="{33F367C9-9FB8-4232-8D5F-35FA044DDEDD}" type="pres">
      <dgm:prSet presAssocID="{422945FB-BBA9-4A6B-A182-406D3178E94D}" presName="background2" presStyleLbl="node2" presStyleIdx="2" presStyleCnt="3"/>
      <dgm:spPr/>
    </dgm:pt>
    <dgm:pt modelId="{87A6AFAD-4EE6-495D-B7AD-CBC804CD443B}" type="pres">
      <dgm:prSet presAssocID="{422945FB-BBA9-4A6B-A182-406D3178E94D}" presName="text2" presStyleLbl="fgAcc2" presStyleIdx="2" presStyleCnt="3">
        <dgm:presLayoutVars>
          <dgm:chPref val="3"/>
        </dgm:presLayoutVars>
      </dgm:prSet>
      <dgm:spPr/>
      <dgm:t>
        <a:bodyPr/>
        <a:lstStyle/>
        <a:p>
          <a:endParaRPr lang="en-US"/>
        </a:p>
      </dgm:t>
    </dgm:pt>
    <dgm:pt modelId="{CBF65749-B18D-4917-8C95-7CAD89FFC057}" type="pres">
      <dgm:prSet presAssocID="{422945FB-BBA9-4A6B-A182-406D3178E94D}" presName="hierChild3" presStyleCnt="0"/>
      <dgm:spPr/>
    </dgm:pt>
    <dgm:pt modelId="{9BEFFFCF-4515-494E-BEED-EE816E248058}" type="pres">
      <dgm:prSet presAssocID="{6830F74E-A5E4-492B-B5A7-C5382518B00F}" presName="Name17" presStyleLbl="parChTrans1D3" presStyleIdx="3" presStyleCnt="6"/>
      <dgm:spPr/>
      <dgm:t>
        <a:bodyPr/>
        <a:lstStyle/>
        <a:p>
          <a:endParaRPr lang="en-US"/>
        </a:p>
      </dgm:t>
    </dgm:pt>
    <dgm:pt modelId="{2C0EFFE9-5D8B-452C-AB3F-90F9C01162EA}" type="pres">
      <dgm:prSet presAssocID="{A4B2E849-B38D-4867-AE9C-041F75F41889}" presName="hierRoot3" presStyleCnt="0"/>
      <dgm:spPr/>
    </dgm:pt>
    <dgm:pt modelId="{4CF7E9A3-CB6F-4766-9120-15279957135D}" type="pres">
      <dgm:prSet presAssocID="{A4B2E849-B38D-4867-AE9C-041F75F41889}" presName="composite3" presStyleCnt="0"/>
      <dgm:spPr/>
    </dgm:pt>
    <dgm:pt modelId="{52E0022D-4B51-4222-B2DA-1AA6742A4345}" type="pres">
      <dgm:prSet presAssocID="{A4B2E849-B38D-4867-AE9C-041F75F41889}" presName="background3" presStyleLbl="node3" presStyleIdx="3" presStyleCnt="6"/>
      <dgm:spPr/>
    </dgm:pt>
    <dgm:pt modelId="{018E362C-6570-4B04-86D9-0DEB554F7A36}" type="pres">
      <dgm:prSet presAssocID="{A4B2E849-B38D-4867-AE9C-041F75F41889}" presName="text3" presStyleLbl="fgAcc3" presStyleIdx="3" presStyleCnt="6">
        <dgm:presLayoutVars>
          <dgm:chPref val="3"/>
        </dgm:presLayoutVars>
      </dgm:prSet>
      <dgm:spPr/>
      <dgm:t>
        <a:bodyPr/>
        <a:lstStyle/>
        <a:p>
          <a:endParaRPr lang="en-US"/>
        </a:p>
      </dgm:t>
    </dgm:pt>
    <dgm:pt modelId="{FE796EDB-6181-4472-91BB-F70F55E59388}" type="pres">
      <dgm:prSet presAssocID="{A4B2E849-B38D-4867-AE9C-041F75F41889}" presName="hierChild4" presStyleCnt="0"/>
      <dgm:spPr/>
    </dgm:pt>
    <dgm:pt modelId="{E4BF047A-9D88-43C8-839A-C60D5FF1CD8B}" type="pres">
      <dgm:prSet presAssocID="{8E8E06AC-D046-4500-A5B5-5CE3A78B1715}" presName="Name17" presStyleLbl="parChTrans1D3" presStyleIdx="4" presStyleCnt="6"/>
      <dgm:spPr/>
      <dgm:t>
        <a:bodyPr/>
        <a:lstStyle/>
        <a:p>
          <a:endParaRPr lang="en-US"/>
        </a:p>
      </dgm:t>
    </dgm:pt>
    <dgm:pt modelId="{3C3CA547-BEB8-42D0-9289-3E1399A61541}" type="pres">
      <dgm:prSet presAssocID="{391DCA97-8C62-457C-8EA6-21F4E90B8912}" presName="hierRoot3" presStyleCnt="0"/>
      <dgm:spPr/>
    </dgm:pt>
    <dgm:pt modelId="{4CE46170-978F-4F77-948D-11EADFBC1D5F}" type="pres">
      <dgm:prSet presAssocID="{391DCA97-8C62-457C-8EA6-21F4E90B8912}" presName="composite3" presStyleCnt="0"/>
      <dgm:spPr/>
    </dgm:pt>
    <dgm:pt modelId="{6E9D6187-8A60-436B-985F-400A94A19F46}" type="pres">
      <dgm:prSet presAssocID="{391DCA97-8C62-457C-8EA6-21F4E90B8912}" presName="background3" presStyleLbl="node3" presStyleIdx="4" presStyleCnt="6"/>
      <dgm:spPr/>
    </dgm:pt>
    <dgm:pt modelId="{7D84DF91-E759-41E0-B679-5966240753B5}" type="pres">
      <dgm:prSet presAssocID="{391DCA97-8C62-457C-8EA6-21F4E90B8912}" presName="text3" presStyleLbl="fgAcc3" presStyleIdx="4" presStyleCnt="6">
        <dgm:presLayoutVars>
          <dgm:chPref val="3"/>
        </dgm:presLayoutVars>
      </dgm:prSet>
      <dgm:spPr/>
      <dgm:t>
        <a:bodyPr/>
        <a:lstStyle/>
        <a:p>
          <a:endParaRPr lang="en-US"/>
        </a:p>
      </dgm:t>
    </dgm:pt>
    <dgm:pt modelId="{8E9ECB97-1645-4D94-B40A-003B3D45DBD6}" type="pres">
      <dgm:prSet presAssocID="{391DCA97-8C62-457C-8EA6-21F4E90B8912}" presName="hierChild4" presStyleCnt="0"/>
      <dgm:spPr/>
    </dgm:pt>
    <dgm:pt modelId="{D86F09EF-4A21-4FAF-8CF8-40A8C71BEC39}" type="pres">
      <dgm:prSet presAssocID="{2C33A840-F60C-41D7-9ED0-350BBBBF9C07}" presName="Name17" presStyleLbl="parChTrans1D3" presStyleIdx="5" presStyleCnt="6"/>
      <dgm:spPr/>
      <dgm:t>
        <a:bodyPr/>
        <a:lstStyle/>
        <a:p>
          <a:endParaRPr lang="en-US"/>
        </a:p>
      </dgm:t>
    </dgm:pt>
    <dgm:pt modelId="{BB6DE5E3-047D-44BF-8C8E-2B2FE4D2F86B}" type="pres">
      <dgm:prSet presAssocID="{7C652276-308B-446E-8260-CF20BEB3120F}" presName="hierRoot3" presStyleCnt="0"/>
      <dgm:spPr/>
    </dgm:pt>
    <dgm:pt modelId="{453A12E0-0368-42B9-985B-98E83731280F}" type="pres">
      <dgm:prSet presAssocID="{7C652276-308B-446E-8260-CF20BEB3120F}" presName="composite3" presStyleCnt="0"/>
      <dgm:spPr/>
    </dgm:pt>
    <dgm:pt modelId="{85EAB727-CB95-4272-80BA-72FB671A0F15}" type="pres">
      <dgm:prSet presAssocID="{7C652276-308B-446E-8260-CF20BEB3120F}" presName="background3" presStyleLbl="node3" presStyleIdx="5" presStyleCnt="6"/>
      <dgm:spPr/>
    </dgm:pt>
    <dgm:pt modelId="{6143E2CD-7038-4970-9748-247C3396EAD2}" type="pres">
      <dgm:prSet presAssocID="{7C652276-308B-446E-8260-CF20BEB3120F}" presName="text3" presStyleLbl="fgAcc3" presStyleIdx="5" presStyleCnt="6">
        <dgm:presLayoutVars>
          <dgm:chPref val="3"/>
        </dgm:presLayoutVars>
      </dgm:prSet>
      <dgm:spPr/>
      <dgm:t>
        <a:bodyPr/>
        <a:lstStyle/>
        <a:p>
          <a:endParaRPr lang="en-US"/>
        </a:p>
      </dgm:t>
    </dgm:pt>
    <dgm:pt modelId="{FF6408FB-E076-43D5-A5C2-849D27FE665E}" type="pres">
      <dgm:prSet presAssocID="{7C652276-308B-446E-8260-CF20BEB3120F}" presName="hierChild4" presStyleCnt="0"/>
      <dgm:spPr/>
    </dgm:pt>
  </dgm:ptLst>
  <dgm:cxnLst>
    <dgm:cxn modelId="{80A433FC-A0B8-499C-9D2A-3C9D5578281A}" type="presOf" srcId="{0CC28478-6324-4B7B-9D85-435D3E952897}" destId="{9C617214-A9FF-44A8-973E-884A2E9BCC6B}" srcOrd="0" destOrd="0" presId="urn:microsoft.com/office/officeart/2005/8/layout/hierarchy1"/>
    <dgm:cxn modelId="{86F589AA-97FB-4F0E-B1B8-D82EACF1CFFD}" type="presOf" srcId="{F7A9F148-0570-4610-912A-2EB3FD77ADD8}" destId="{2CDF123B-693E-4A51-BA96-EFE7B42C4852}" srcOrd="0" destOrd="0" presId="urn:microsoft.com/office/officeart/2005/8/layout/hierarchy1"/>
    <dgm:cxn modelId="{A2EF17A8-D86A-46FF-814B-DEB54EF82993}" type="presOf" srcId="{768E8295-FECC-41F5-AF25-6494579A8A7E}" destId="{5AF70BE7-2FAB-4463-A810-694506138F7A}" srcOrd="0" destOrd="0" presId="urn:microsoft.com/office/officeart/2005/8/layout/hierarchy1"/>
    <dgm:cxn modelId="{4BDD3319-2477-4263-910A-9EB6BE221BFA}" type="presOf" srcId="{8B1A4CEA-41C5-4FE0-8D5F-05A3188D40E1}" destId="{FCE8DD99-7F01-4FB3-A3FC-998988318608}" srcOrd="0" destOrd="0" presId="urn:microsoft.com/office/officeart/2005/8/layout/hierarchy1"/>
    <dgm:cxn modelId="{D81E673A-77CC-4F56-BE0B-9E74AC54A048}" type="presOf" srcId="{422945FB-BBA9-4A6B-A182-406D3178E94D}" destId="{87A6AFAD-4EE6-495D-B7AD-CBC804CD443B}" srcOrd="0" destOrd="0" presId="urn:microsoft.com/office/officeart/2005/8/layout/hierarchy1"/>
    <dgm:cxn modelId="{8CF35D7A-CD33-4381-BEDF-DE4FAC23EA7C}" srcId="{A65FC392-01DD-4531-9B63-3923E86E2681}" destId="{12E72F25-4A32-4898-9CA2-F7CAE0522CA0}" srcOrd="0" destOrd="0" parTransId="{56D893DB-B31F-4673-98BC-390E52486B80}" sibTransId="{357093D7-A846-4DD8-9F78-65CCA5479F2B}"/>
    <dgm:cxn modelId="{A87C1343-1F4F-49A8-A178-2DB7F7E4DE54}" type="presOf" srcId="{6F316E60-64BD-4657-B835-C9076FEDFB74}" destId="{636CC4DF-32C4-45D2-8080-BF7E0022BDDD}" srcOrd="0" destOrd="0" presId="urn:microsoft.com/office/officeart/2005/8/layout/hierarchy1"/>
    <dgm:cxn modelId="{C8D21C7C-A034-4DB5-A309-D4CF78CFEF32}" type="presOf" srcId="{ABC37087-DB46-4130-8BC5-70BFF18A3655}" destId="{D8344AC7-FF4D-4F41-8BC7-EC935378D430}" srcOrd="0" destOrd="0" presId="urn:microsoft.com/office/officeart/2005/8/layout/hierarchy1"/>
    <dgm:cxn modelId="{C3DD1C89-A960-411F-B7EF-F4219E9345FF}" type="presOf" srcId="{F3FE43EC-96F7-4DCD-9557-CA13A0BEC8FB}" destId="{A1965508-A778-450B-B571-C81B3BE59F73}" srcOrd="0" destOrd="0" presId="urn:microsoft.com/office/officeart/2005/8/layout/hierarchy1"/>
    <dgm:cxn modelId="{B31421F2-3674-42C7-89FB-92B0E8A265F2}" type="presOf" srcId="{7C652276-308B-446E-8260-CF20BEB3120F}" destId="{6143E2CD-7038-4970-9748-247C3396EAD2}" srcOrd="0" destOrd="0" presId="urn:microsoft.com/office/officeart/2005/8/layout/hierarchy1"/>
    <dgm:cxn modelId="{41EA7E20-626E-47FD-BB8C-BFB907A29623}" type="presOf" srcId="{AC881CE8-2FBD-4F4F-B41C-A2FC9B591B7F}" destId="{1BC09A32-F5D9-4794-A490-1DBDB27D3BCB}" srcOrd="0" destOrd="0" presId="urn:microsoft.com/office/officeart/2005/8/layout/hierarchy1"/>
    <dgm:cxn modelId="{29E43E57-2ADF-476D-B51E-E6D68C9D243A}" type="presOf" srcId="{8E8E06AC-D046-4500-A5B5-5CE3A78B1715}" destId="{E4BF047A-9D88-43C8-839A-C60D5FF1CD8B}" srcOrd="0" destOrd="0" presId="urn:microsoft.com/office/officeart/2005/8/layout/hierarchy1"/>
    <dgm:cxn modelId="{2D901E78-D1E7-4458-94E1-08CA30BDADC9}" srcId="{8B1A4CEA-41C5-4FE0-8D5F-05A3188D40E1}" destId="{F7A9F148-0570-4610-912A-2EB3FD77ADD8}" srcOrd="0" destOrd="0" parTransId="{7C30363B-31FC-4C6F-9933-A181242A3F05}" sibTransId="{432C0609-04E1-491A-A2C0-B24AA51D879B}"/>
    <dgm:cxn modelId="{D7790285-CE73-4EAC-98BC-8D7B2D7B22AE}" type="presOf" srcId="{A65FC392-01DD-4531-9B63-3923E86E2681}" destId="{FD305B47-33FD-469C-918A-C858ADCA3670}" srcOrd="0" destOrd="0" presId="urn:microsoft.com/office/officeart/2005/8/layout/hierarchy1"/>
    <dgm:cxn modelId="{FF04E889-895C-4E3B-A42C-7E197DEE413F}" type="presOf" srcId="{391DCA97-8C62-457C-8EA6-21F4E90B8912}" destId="{7D84DF91-E759-41E0-B679-5966240753B5}" srcOrd="0" destOrd="0" presId="urn:microsoft.com/office/officeart/2005/8/layout/hierarchy1"/>
    <dgm:cxn modelId="{9FB2AFF1-B575-419C-BD52-D8975D428D6C}" type="presOf" srcId="{7C30363B-31FC-4C6F-9933-A181242A3F05}" destId="{3D37C3A3-0117-4852-B05B-FF97D31EA155}" srcOrd="0" destOrd="0" presId="urn:microsoft.com/office/officeart/2005/8/layout/hierarchy1"/>
    <dgm:cxn modelId="{5D2AF65D-366D-450B-A9A5-2684FFCB1EDD}" srcId="{8B1A4CEA-41C5-4FE0-8D5F-05A3188D40E1}" destId="{52B953F5-BA1E-4575-A6D8-52553718F966}" srcOrd="1" destOrd="0" parTransId="{584A3D32-5A43-4621-842A-BAB5FFCCF943}" sibTransId="{7BA61BBC-6A40-41E7-94EE-4FA0C68B2C82}"/>
    <dgm:cxn modelId="{133314C4-851A-4098-A382-DEA874AEE85F}" type="presOf" srcId="{584A3D32-5A43-4621-842A-BAB5FFCCF943}" destId="{1EEAF838-7E4B-46C3-B6F1-4DB7F09518DD}" srcOrd="0" destOrd="0" presId="urn:microsoft.com/office/officeart/2005/8/layout/hierarchy1"/>
    <dgm:cxn modelId="{C895DB0B-F5D8-436A-A687-63B0E853C341}" srcId="{12E72F25-4A32-4898-9CA2-F7CAE0522CA0}" destId="{422945FB-BBA9-4A6B-A182-406D3178E94D}" srcOrd="2" destOrd="0" parTransId="{ABC37087-DB46-4130-8BC5-70BFF18A3655}" sibTransId="{6B142649-6025-4968-B39E-A99EA80CDBE9}"/>
    <dgm:cxn modelId="{71A0F0B8-9062-43FA-94F6-B0855E3D18AB}" srcId="{422945FB-BBA9-4A6B-A182-406D3178E94D}" destId="{A4B2E849-B38D-4867-AE9C-041F75F41889}" srcOrd="0" destOrd="0" parTransId="{6830F74E-A5E4-492B-B5A7-C5382518B00F}" sibTransId="{8C41CD09-62DE-4CF2-9631-D602FA506AC3}"/>
    <dgm:cxn modelId="{EE14C910-C22A-45F2-BF44-A19BBFE307F0}" type="presOf" srcId="{52B953F5-BA1E-4575-A6D8-52553718F966}" destId="{710F685D-8FB7-4041-9B6F-3B321AAED063}" srcOrd="0" destOrd="0" presId="urn:microsoft.com/office/officeart/2005/8/layout/hierarchy1"/>
    <dgm:cxn modelId="{E20307AF-2D91-443E-88E0-310B5D126163}" srcId="{12E72F25-4A32-4898-9CA2-F7CAE0522CA0}" destId="{8B1A4CEA-41C5-4FE0-8D5F-05A3188D40E1}" srcOrd="0" destOrd="0" parTransId="{0CC28478-6324-4B7B-9D85-435D3E952897}" sibTransId="{582C1415-1EEB-4B4B-A060-C01E197C44AD}"/>
    <dgm:cxn modelId="{2129020C-B462-4A5A-AA77-3AA6DBAA7B15}" type="presOf" srcId="{A4B2E849-B38D-4867-AE9C-041F75F41889}" destId="{018E362C-6570-4B04-86D9-0DEB554F7A36}" srcOrd="0" destOrd="0" presId="urn:microsoft.com/office/officeart/2005/8/layout/hierarchy1"/>
    <dgm:cxn modelId="{4C952459-A85F-4F79-8DCB-0A50848676DC}" type="presOf" srcId="{2C33A840-F60C-41D7-9ED0-350BBBBF9C07}" destId="{D86F09EF-4A21-4FAF-8CF8-40A8C71BEC39}" srcOrd="0" destOrd="0" presId="urn:microsoft.com/office/officeart/2005/8/layout/hierarchy1"/>
    <dgm:cxn modelId="{53B7AEEA-4F48-4DB3-85FA-C9BF82693FAB}" srcId="{AC881CE8-2FBD-4F4F-B41C-A2FC9B591B7F}" destId="{768E8295-FECC-41F5-AF25-6494579A8A7E}" srcOrd="0" destOrd="0" parTransId="{6F316E60-64BD-4657-B835-C9076FEDFB74}" sibTransId="{107B4B19-CF66-4B0C-AC46-199A00DE9FBB}"/>
    <dgm:cxn modelId="{96E59D65-EA2C-4031-A712-60D32591C50E}" srcId="{12E72F25-4A32-4898-9CA2-F7CAE0522CA0}" destId="{AC881CE8-2FBD-4F4F-B41C-A2FC9B591B7F}" srcOrd="1" destOrd="0" parTransId="{F3FE43EC-96F7-4DCD-9557-CA13A0BEC8FB}" sibTransId="{6861C035-C399-4E93-A3D2-C46A3C33873E}"/>
    <dgm:cxn modelId="{8D7AE028-61A3-4C0C-A600-163E47222EA2}" type="presOf" srcId="{6830F74E-A5E4-492B-B5A7-C5382518B00F}" destId="{9BEFFFCF-4515-494E-BEED-EE816E248058}" srcOrd="0" destOrd="0" presId="urn:microsoft.com/office/officeart/2005/8/layout/hierarchy1"/>
    <dgm:cxn modelId="{754CB538-97CB-4E1D-95CF-8EAD0ECDE509}" srcId="{422945FB-BBA9-4A6B-A182-406D3178E94D}" destId="{7C652276-308B-446E-8260-CF20BEB3120F}" srcOrd="2" destOrd="0" parTransId="{2C33A840-F60C-41D7-9ED0-350BBBBF9C07}" sibTransId="{0ADF449F-2000-48CA-A2DD-2A80757DC937}"/>
    <dgm:cxn modelId="{1A8147A8-0F93-4509-A8E3-02DCFD95E069}" srcId="{422945FB-BBA9-4A6B-A182-406D3178E94D}" destId="{391DCA97-8C62-457C-8EA6-21F4E90B8912}" srcOrd="1" destOrd="0" parTransId="{8E8E06AC-D046-4500-A5B5-5CE3A78B1715}" sibTransId="{142413C9-C66B-4E7C-88EE-98B4A844D09B}"/>
    <dgm:cxn modelId="{9DA57018-FFA7-4ECE-9AB8-DFFAC65EB559}" type="presOf" srcId="{12E72F25-4A32-4898-9CA2-F7CAE0522CA0}" destId="{0D5882C6-922A-448B-955B-BE0E5D448CBD}" srcOrd="0" destOrd="0" presId="urn:microsoft.com/office/officeart/2005/8/layout/hierarchy1"/>
    <dgm:cxn modelId="{F6322E7C-24D9-4174-9E38-289BB031727F}" type="presParOf" srcId="{FD305B47-33FD-469C-918A-C858ADCA3670}" destId="{27733D3C-EC7C-4E7A-B4AC-1ADF2A40576C}" srcOrd="0" destOrd="0" presId="urn:microsoft.com/office/officeart/2005/8/layout/hierarchy1"/>
    <dgm:cxn modelId="{67F7F55E-1FCB-474B-A366-8EE79F249FAB}" type="presParOf" srcId="{27733D3C-EC7C-4E7A-B4AC-1ADF2A40576C}" destId="{73EE6FE0-994C-4024-BAA9-297DC751F484}" srcOrd="0" destOrd="0" presId="urn:microsoft.com/office/officeart/2005/8/layout/hierarchy1"/>
    <dgm:cxn modelId="{A371B044-A94A-4876-AEB1-E20F478E3C79}" type="presParOf" srcId="{73EE6FE0-994C-4024-BAA9-297DC751F484}" destId="{D6B747CA-9993-4FCF-B1A2-20DF545FF467}" srcOrd="0" destOrd="0" presId="urn:microsoft.com/office/officeart/2005/8/layout/hierarchy1"/>
    <dgm:cxn modelId="{52C8ED97-B1B5-4D15-B141-FF5449C51DAD}" type="presParOf" srcId="{73EE6FE0-994C-4024-BAA9-297DC751F484}" destId="{0D5882C6-922A-448B-955B-BE0E5D448CBD}" srcOrd="1" destOrd="0" presId="urn:microsoft.com/office/officeart/2005/8/layout/hierarchy1"/>
    <dgm:cxn modelId="{883045C1-9ADB-48BB-8AFD-627EA640EFB8}" type="presParOf" srcId="{27733D3C-EC7C-4E7A-B4AC-1ADF2A40576C}" destId="{573575F0-4DB8-4A28-BC04-3A8BF217921B}" srcOrd="1" destOrd="0" presId="urn:microsoft.com/office/officeart/2005/8/layout/hierarchy1"/>
    <dgm:cxn modelId="{EE823427-E00B-415A-9B58-7FABBAF24E44}" type="presParOf" srcId="{573575F0-4DB8-4A28-BC04-3A8BF217921B}" destId="{9C617214-A9FF-44A8-973E-884A2E9BCC6B}" srcOrd="0" destOrd="0" presId="urn:microsoft.com/office/officeart/2005/8/layout/hierarchy1"/>
    <dgm:cxn modelId="{E8D2BF3F-5AED-4F21-9AB8-8AFB8FB95856}" type="presParOf" srcId="{573575F0-4DB8-4A28-BC04-3A8BF217921B}" destId="{345479FB-EB57-4AA3-B890-317F6A415143}" srcOrd="1" destOrd="0" presId="urn:microsoft.com/office/officeart/2005/8/layout/hierarchy1"/>
    <dgm:cxn modelId="{59D4D1F9-C0A2-4D34-BAB0-FA03512E27CD}" type="presParOf" srcId="{345479FB-EB57-4AA3-B890-317F6A415143}" destId="{5E15C8FD-FA55-41C7-B472-D333D05652AC}" srcOrd="0" destOrd="0" presId="urn:microsoft.com/office/officeart/2005/8/layout/hierarchy1"/>
    <dgm:cxn modelId="{3EE81EB6-88B6-44AE-B8DD-B64123086E2F}" type="presParOf" srcId="{5E15C8FD-FA55-41C7-B472-D333D05652AC}" destId="{3C88DF1E-9D27-48AC-9AF5-2F50A4F92882}" srcOrd="0" destOrd="0" presId="urn:microsoft.com/office/officeart/2005/8/layout/hierarchy1"/>
    <dgm:cxn modelId="{789EBCEB-6477-406A-B380-4680D6E148B6}" type="presParOf" srcId="{5E15C8FD-FA55-41C7-B472-D333D05652AC}" destId="{FCE8DD99-7F01-4FB3-A3FC-998988318608}" srcOrd="1" destOrd="0" presId="urn:microsoft.com/office/officeart/2005/8/layout/hierarchy1"/>
    <dgm:cxn modelId="{24C03B9B-F64A-41E0-8F92-58FC836CA31A}" type="presParOf" srcId="{345479FB-EB57-4AA3-B890-317F6A415143}" destId="{61375CDE-1E44-4B4E-B17F-110A696B11CD}" srcOrd="1" destOrd="0" presId="urn:microsoft.com/office/officeart/2005/8/layout/hierarchy1"/>
    <dgm:cxn modelId="{74401514-BFF3-478F-B34E-2050322523D2}" type="presParOf" srcId="{61375CDE-1E44-4B4E-B17F-110A696B11CD}" destId="{3D37C3A3-0117-4852-B05B-FF97D31EA155}" srcOrd="0" destOrd="0" presId="urn:microsoft.com/office/officeart/2005/8/layout/hierarchy1"/>
    <dgm:cxn modelId="{1E3211C2-90F7-4FE1-8949-AE1A8D87B808}" type="presParOf" srcId="{61375CDE-1E44-4B4E-B17F-110A696B11CD}" destId="{974DD007-EFCB-4ABA-A4C8-7AE64E080886}" srcOrd="1" destOrd="0" presId="urn:microsoft.com/office/officeart/2005/8/layout/hierarchy1"/>
    <dgm:cxn modelId="{D317F480-8C8D-4370-B42D-C0A889E176EE}" type="presParOf" srcId="{974DD007-EFCB-4ABA-A4C8-7AE64E080886}" destId="{D14B717F-654F-48C7-B00F-1E580B34C96C}" srcOrd="0" destOrd="0" presId="urn:microsoft.com/office/officeart/2005/8/layout/hierarchy1"/>
    <dgm:cxn modelId="{2DFC273D-1BDD-4659-A2E3-C350EFE4969A}" type="presParOf" srcId="{D14B717F-654F-48C7-B00F-1E580B34C96C}" destId="{07E089E9-E939-4AA4-AD45-E7B9111EA986}" srcOrd="0" destOrd="0" presId="urn:microsoft.com/office/officeart/2005/8/layout/hierarchy1"/>
    <dgm:cxn modelId="{1C257349-0034-4EEC-97A2-BD4F98C13147}" type="presParOf" srcId="{D14B717F-654F-48C7-B00F-1E580B34C96C}" destId="{2CDF123B-693E-4A51-BA96-EFE7B42C4852}" srcOrd="1" destOrd="0" presId="urn:microsoft.com/office/officeart/2005/8/layout/hierarchy1"/>
    <dgm:cxn modelId="{46A0DFE1-5255-45B6-B462-F2E6AE4A30EC}" type="presParOf" srcId="{974DD007-EFCB-4ABA-A4C8-7AE64E080886}" destId="{717ED768-0965-4365-807E-DBA05443F354}" srcOrd="1" destOrd="0" presId="urn:microsoft.com/office/officeart/2005/8/layout/hierarchy1"/>
    <dgm:cxn modelId="{6FD24595-2F0A-4434-BFBB-661F98EC5F2C}" type="presParOf" srcId="{61375CDE-1E44-4B4E-B17F-110A696B11CD}" destId="{1EEAF838-7E4B-46C3-B6F1-4DB7F09518DD}" srcOrd="2" destOrd="0" presId="urn:microsoft.com/office/officeart/2005/8/layout/hierarchy1"/>
    <dgm:cxn modelId="{6D729C6A-419C-4430-ABEE-EF12744AFAA4}" type="presParOf" srcId="{61375CDE-1E44-4B4E-B17F-110A696B11CD}" destId="{85A1C327-360F-487B-870D-C83F4A0B676A}" srcOrd="3" destOrd="0" presId="urn:microsoft.com/office/officeart/2005/8/layout/hierarchy1"/>
    <dgm:cxn modelId="{CC6DBBD9-2984-436E-A696-7FD5943FB5A5}" type="presParOf" srcId="{85A1C327-360F-487B-870D-C83F4A0B676A}" destId="{67EBE35C-9C5E-4EC1-96B5-B8935A7D3348}" srcOrd="0" destOrd="0" presId="urn:microsoft.com/office/officeart/2005/8/layout/hierarchy1"/>
    <dgm:cxn modelId="{B2EAD779-E8CB-44D8-A0B2-51D5D0BA2CB8}" type="presParOf" srcId="{67EBE35C-9C5E-4EC1-96B5-B8935A7D3348}" destId="{773C7720-B209-46FB-B1E8-6C295C1345F3}" srcOrd="0" destOrd="0" presId="urn:microsoft.com/office/officeart/2005/8/layout/hierarchy1"/>
    <dgm:cxn modelId="{27B721EE-5BFD-4C26-9252-11FE8BC63377}" type="presParOf" srcId="{67EBE35C-9C5E-4EC1-96B5-B8935A7D3348}" destId="{710F685D-8FB7-4041-9B6F-3B321AAED063}" srcOrd="1" destOrd="0" presId="urn:microsoft.com/office/officeart/2005/8/layout/hierarchy1"/>
    <dgm:cxn modelId="{77658AD2-AC0F-4307-9E87-850C6D4F73FE}" type="presParOf" srcId="{85A1C327-360F-487B-870D-C83F4A0B676A}" destId="{0B67AE8E-39F8-47FB-A564-62B687E3372E}" srcOrd="1" destOrd="0" presId="urn:microsoft.com/office/officeart/2005/8/layout/hierarchy1"/>
    <dgm:cxn modelId="{D37C0359-BDFF-4C8B-8694-1DE6E4EF069B}" type="presParOf" srcId="{573575F0-4DB8-4A28-BC04-3A8BF217921B}" destId="{A1965508-A778-450B-B571-C81B3BE59F73}" srcOrd="2" destOrd="0" presId="urn:microsoft.com/office/officeart/2005/8/layout/hierarchy1"/>
    <dgm:cxn modelId="{67995330-316C-45E7-8776-4C8F554D1B6C}" type="presParOf" srcId="{573575F0-4DB8-4A28-BC04-3A8BF217921B}" destId="{DABDD467-5AFF-429C-95DC-924D6641D886}" srcOrd="3" destOrd="0" presId="urn:microsoft.com/office/officeart/2005/8/layout/hierarchy1"/>
    <dgm:cxn modelId="{9CA03EF1-E0CC-4F01-AC2F-E91F1A1776BC}" type="presParOf" srcId="{DABDD467-5AFF-429C-95DC-924D6641D886}" destId="{7B2D5E97-B93F-4D3D-9CD6-F0248BB5D0F1}" srcOrd="0" destOrd="0" presId="urn:microsoft.com/office/officeart/2005/8/layout/hierarchy1"/>
    <dgm:cxn modelId="{04C8ED6C-F580-43A3-8554-DECE1B43ACF4}" type="presParOf" srcId="{7B2D5E97-B93F-4D3D-9CD6-F0248BB5D0F1}" destId="{93CC692C-DDEA-4CD3-BA51-09ACB019DB4A}" srcOrd="0" destOrd="0" presId="urn:microsoft.com/office/officeart/2005/8/layout/hierarchy1"/>
    <dgm:cxn modelId="{1BC6360D-1286-486E-938B-48B27D1340D7}" type="presParOf" srcId="{7B2D5E97-B93F-4D3D-9CD6-F0248BB5D0F1}" destId="{1BC09A32-F5D9-4794-A490-1DBDB27D3BCB}" srcOrd="1" destOrd="0" presId="urn:microsoft.com/office/officeart/2005/8/layout/hierarchy1"/>
    <dgm:cxn modelId="{9061B336-58A0-45FA-9836-2FBCD28377DB}" type="presParOf" srcId="{DABDD467-5AFF-429C-95DC-924D6641D886}" destId="{263B9E9F-1F25-450C-B8DA-6915D543451D}" srcOrd="1" destOrd="0" presId="urn:microsoft.com/office/officeart/2005/8/layout/hierarchy1"/>
    <dgm:cxn modelId="{E1909563-6328-483C-AC42-7BA249D2B862}" type="presParOf" srcId="{263B9E9F-1F25-450C-B8DA-6915D543451D}" destId="{636CC4DF-32C4-45D2-8080-BF7E0022BDDD}" srcOrd="0" destOrd="0" presId="urn:microsoft.com/office/officeart/2005/8/layout/hierarchy1"/>
    <dgm:cxn modelId="{0D515E43-F360-4817-AF6B-D24BFCF2469B}" type="presParOf" srcId="{263B9E9F-1F25-450C-B8DA-6915D543451D}" destId="{19CF4CBD-5B52-4A6A-809E-FA07A84BA2F6}" srcOrd="1" destOrd="0" presId="urn:microsoft.com/office/officeart/2005/8/layout/hierarchy1"/>
    <dgm:cxn modelId="{80BAB4E4-ED75-408D-BC82-8DAFC583AC52}" type="presParOf" srcId="{19CF4CBD-5B52-4A6A-809E-FA07A84BA2F6}" destId="{B3FBA044-E87E-420F-974C-B4F1456B9E54}" srcOrd="0" destOrd="0" presId="urn:microsoft.com/office/officeart/2005/8/layout/hierarchy1"/>
    <dgm:cxn modelId="{B3DA8766-93F4-43E3-8886-01A53CBD7269}" type="presParOf" srcId="{B3FBA044-E87E-420F-974C-B4F1456B9E54}" destId="{FE68713F-C113-4D4F-8123-4AD70C20E296}" srcOrd="0" destOrd="0" presId="urn:microsoft.com/office/officeart/2005/8/layout/hierarchy1"/>
    <dgm:cxn modelId="{065B26D6-A93D-4608-A414-EAAB1792C33A}" type="presParOf" srcId="{B3FBA044-E87E-420F-974C-B4F1456B9E54}" destId="{5AF70BE7-2FAB-4463-A810-694506138F7A}" srcOrd="1" destOrd="0" presId="urn:microsoft.com/office/officeart/2005/8/layout/hierarchy1"/>
    <dgm:cxn modelId="{AC5C8B90-6627-413C-BF62-3B616BDC4280}" type="presParOf" srcId="{19CF4CBD-5B52-4A6A-809E-FA07A84BA2F6}" destId="{E252279B-B5F4-41DC-B05C-B47580B62774}" srcOrd="1" destOrd="0" presId="urn:microsoft.com/office/officeart/2005/8/layout/hierarchy1"/>
    <dgm:cxn modelId="{9D1DF005-81A7-4788-907C-333083DBD46B}" type="presParOf" srcId="{573575F0-4DB8-4A28-BC04-3A8BF217921B}" destId="{D8344AC7-FF4D-4F41-8BC7-EC935378D430}" srcOrd="4" destOrd="0" presId="urn:microsoft.com/office/officeart/2005/8/layout/hierarchy1"/>
    <dgm:cxn modelId="{2E55428E-DF76-4CEB-A204-191CD1C36ACA}" type="presParOf" srcId="{573575F0-4DB8-4A28-BC04-3A8BF217921B}" destId="{95574175-DBD4-4941-9252-E9D0A77ECD02}" srcOrd="5" destOrd="0" presId="urn:microsoft.com/office/officeart/2005/8/layout/hierarchy1"/>
    <dgm:cxn modelId="{79425E0D-3761-4681-9FF1-B10711941C02}" type="presParOf" srcId="{95574175-DBD4-4941-9252-E9D0A77ECD02}" destId="{D499B471-02F6-4B0F-95B4-F90B9F05CDD6}" srcOrd="0" destOrd="0" presId="urn:microsoft.com/office/officeart/2005/8/layout/hierarchy1"/>
    <dgm:cxn modelId="{7963AC08-1C99-4A3F-8184-F333CCE1B937}" type="presParOf" srcId="{D499B471-02F6-4B0F-95B4-F90B9F05CDD6}" destId="{33F367C9-9FB8-4232-8D5F-35FA044DDEDD}" srcOrd="0" destOrd="0" presId="urn:microsoft.com/office/officeart/2005/8/layout/hierarchy1"/>
    <dgm:cxn modelId="{72631A50-D01F-4D22-B843-A4DA69252D8A}" type="presParOf" srcId="{D499B471-02F6-4B0F-95B4-F90B9F05CDD6}" destId="{87A6AFAD-4EE6-495D-B7AD-CBC804CD443B}" srcOrd="1" destOrd="0" presId="urn:microsoft.com/office/officeart/2005/8/layout/hierarchy1"/>
    <dgm:cxn modelId="{728C0356-E453-4EC0-BE68-AD9E883DBA32}" type="presParOf" srcId="{95574175-DBD4-4941-9252-E9D0A77ECD02}" destId="{CBF65749-B18D-4917-8C95-7CAD89FFC057}" srcOrd="1" destOrd="0" presId="urn:microsoft.com/office/officeart/2005/8/layout/hierarchy1"/>
    <dgm:cxn modelId="{D9D2AA59-EB2C-475B-A0EB-BC6ABBBB4DC5}" type="presParOf" srcId="{CBF65749-B18D-4917-8C95-7CAD89FFC057}" destId="{9BEFFFCF-4515-494E-BEED-EE816E248058}" srcOrd="0" destOrd="0" presId="urn:microsoft.com/office/officeart/2005/8/layout/hierarchy1"/>
    <dgm:cxn modelId="{1F3CCBFD-7292-49DF-9BB2-1AA271ABCEAE}" type="presParOf" srcId="{CBF65749-B18D-4917-8C95-7CAD89FFC057}" destId="{2C0EFFE9-5D8B-452C-AB3F-90F9C01162EA}" srcOrd="1" destOrd="0" presId="urn:microsoft.com/office/officeart/2005/8/layout/hierarchy1"/>
    <dgm:cxn modelId="{055727D1-8EAE-4861-9A61-FBC089B4BADE}" type="presParOf" srcId="{2C0EFFE9-5D8B-452C-AB3F-90F9C01162EA}" destId="{4CF7E9A3-CB6F-4766-9120-15279957135D}" srcOrd="0" destOrd="0" presId="urn:microsoft.com/office/officeart/2005/8/layout/hierarchy1"/>
    <dgm:cxn modelId="{6DA6C550-CC8F-484C-B636-305474E5A5B3}" type="presParOf" srcId="{4CF7E9A3-CB6F-4766-9120-15279957135D}" destId="{52E0022D-4B51-4222-B2DA-1AA6742A4345}" srcOrd="0" destOrd="0" presId="urn:microsoft.com/office/officeart/2005/8/layout/hierarchy1"/>
    <dgm:cxn modelId="{EABD3B26-92EF-4D6B-9F1A-165D8DB296E8}" type="presParOf" srcId="{4CF7E9A3-CB6F-4766-9120-15279957135D}" destId="{018E362C-6570-4B04-86D9-0DEB554F7A36}" srcOrd="1" destOrd="0" presId="urn:microsoft.com/office/officeart/2005/8/layout/hierarchy1"/>
    <dgm:cxn modelId="{393F34CE-8B5F-4DFE-A24F-22153929C48E}" type="presParOf" srcId="{2C0EFFE9-5D8B-452C-AB3F-90F9C01162EA}" destId="{FE796EDB-6181-4472-91BB-F70F55E59388}" srcOrd="1" destOrd="0" presId="urn:microsoft.com/office/officeart/2005/8/layout/hierarchy1"/>
    <dgm:cxn modelId="{E75B2B4C-5235-4551-8687-011A660FF916}" type="presParOf" srcId="{CBF65749-B18D-4917-8C95-7CAD89FFC057}" destId="{E4BF047A-9D88-43C8-839A-C60D5FF1CD8B}" srcOrd="2" destOrd="0" presId="urn:microsoft.com/office/officeart/2005/8/layout/hierarchy1"/>
    <dgm:cxn modelId="{1EC0FAB7-1593-4654-98D0-B30690D78598}" type="presParOf" srcId="{CBF65749-B18D-4917-8C95-7CAD89FFC057}" destId="{3C3CA547-BEB8-42D0-9289-3E1399A61541}" srcOrd="3" destOrd="0" presId="urn:microsoft.com/office/officeart/2005/8/layout/hierarchy1"/>
    <dgm:cxn modelId="{E0032EC7-CFA3-47CF-AE2C-19834B46981A}" type="presParOf" srcId="{3C3CA547-BEB8-42D0-9289-3E1399A61541}" destId="{4CE46170-978F-4F77-948D-11EADFBC1D5F}" srcOrd="0" destOrd="0" presId="urn:microsoft.com/office/officeart/2005/8/layout/hierarchy1"/>
    <dgm:cxn modelId="{62C9C03F-3940-45E4-9319-E311EDB1E6D6}" type="presParOf" srcId="{4CE46170-978F-4F77-948D-11EADFBC1D5F}" destId="{6E9D6187-8A60-436B-985F-400A94A19F46}" srcOrd="0" destOrd="0" presId="urn:microsoft.com/office/officeart/2005/8/layout/hierarchy1"/>
    <dgm:cxn modelId="{5B4255E4-65E2-40AA-8084-9C0957B6AAD9}" type="presParOf" srcId="{4CE46170-978F-4F77-948D-11EADFBC1D5F}" destId="{7D84DF91-E759-41E0-B679-5966240753B5}" srcOrd="1" destOrd="0" presId="urn:microsoft.com/office/officeart/2005/8/layout/hierarchy1"/>
    <dgm:cxn modelId="{7CB4DA5D-8BC9-46EF-909B-11F2D1792716}" type="presParOf" srcId="{3C3CA547-BEB8-42D0-9289-3E1399A61541}" destId="{8E9ECB97-1645-4D94-B40A-003B3D45DBD6}" srcOrd="1" destOrd="0" presId="urn:microsoft.com/office/officeart/2005/8/layout/hierarchy1"/>
    <dgm:cxn modelId="{BE030486-3681-4E45-BF4E-C572540E7778}" type="presParOf" srcId="{CBF65749-B18D-4917-8C95-7CAD89FFC057}" destId="{D86F09EF-4A21-4FAF-8CF8-40A8C71BEC39}" srcOrd="4" destOrd="0" presId="urn:microsoft.com/office/officeart/2005/8/layout/hierarchy1"/>
    <dgm:cxn modelId="{A9A6C455-01BC-4778-A1C1-2B4CF45E9E46}" type="presParOf" srcId="{CBF65749-B18D-4917-8C95-7CAD89FFC057}" destId="{BB6DE5E3-047D-44BF-8C8E-2B2FE4D2F86B}" srcOrd="5" destOrd="0" presId="urn:microsoft.com/office/officeart/2005/8/layout/hierarchy1"/>
    <dgm:cxn modelId="{006173C3-CB95-4EFA-BE94-9F10F662157D}" type="presParOf" srcId="{BB6DE5E3-047D-44BF-8C8E-2B2FE4D2F86B}" destId="{453A12E0-0368-42B9-985B-98E83731280F}" srcOrd="0" destOrd="0" presId="urn:microsoft.com/office/officeart/2005/8/layout/hierarchy1"/>
    <dgm:cxn modelId="{8F7930C8-E9C5-4ABB-9F78-E1AF8F152B76}" type="presParOf" srcId="{453A12E0-0368-42B9-985B-98E83731280F}" destId="{85EAB727-CB95-4272-80BA-72FB671A0F15}" srcOrd="0" destOrd="0" presId="urn:microsoft.com/office/officeart/2005/8/layout/hierarchy1"/>
    <dgm:cxn modelId="{57F207A4-78D6-492F-86F9-490CD224D6B6}" type="presParOf" srcId="{453A12E0-0368-42B9-985B-98E83731280F}" destId="{6143E2CD-7038-4970-9748-247C3396EAD2}" srcOrd="1" destOrd="0" presId="urn:microsoft.com/office/officeart/2005/8/layout/hierarchy1"/>
    <dgm:cxn modelId="{15A9AE34-7854-4C66-B116-364502D033F6}" type="presParOf" srcId="{BB6DE5E3-047D-44BF-8C8E-2B2FE4D2F86B}" destId="{FF6408FB-E076-43D5-A5C2-849D27FE665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6F09EF-4A21-4FAF-8CF8-40A8C71BEC39}">
      <dsp:nvSpPr>
        <dsp:cNvPr id="0" name=""/>
        <dsp:cNvSpPr/>
      </dsp:nvSpPr>
      <dsp:spPr>
        <a:xfrm>
          <a:off x="5685234" y="1917534"/>
          <a:ext cx="1289223" cy="306776"/>
        </a:xfrm>
        <a:custGeom>
          <a:avLst/>
          <a:gdLst/>
          <a:ahLst/>
          <a:cxnLst/>
          <a:rect l="0" t="0" r="0" b="0"/>
          <a:pathLst>
            <a:path>
              <a:moveTo>
                <a:pt x="0" y="0"/>
              </a:moveTo>
              <a:lnTo>
                <a:pt x="0" y="209059"/>
              </a:lnTo>
              <a:lnTo>
                <a:pt x="1289223" y="209059"/>
              </a:lnTo>
              <a:lnTo>
                <a:pt x="1289223"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F047A-9D88-43C8-839A-C60D5FF1CD8B}">
      <dsp:nvSpPr>
        <dsp:cNvPr id="0" name=""/>
        <dsp:cNvSpPr/>
      </dsp:nvSpPr>
      <dsp:spPr>
        <a:xfrm>
          <a:off x="5639514" y="1917534"/>
          <a:ext cx="91440" cy="306776"/>
        </a:xfrm>
        <a:custGeom>
          <a:avLst/>
          <a:gdLst/>
          <a:ahLst/>
          <a:cxnLst/>
          <a:rect l="0" t="0" r="0" b="0"/>
          <a:pathLst>
            <a:path>
              <a:moveTo>
                <a:pt x="45720" y="0"/>
              </a:moveTo>
              <a:lnTo>
                <a:pt x="4572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EFFFCF-4515-494E-BEED-EE816E248058}">
      <dsp:nvSpPr>
        <dsp:cNvPr id="0" name=""/>
        <dsp:cNvSpPr/>
      </dsp:nvSpPr>
      <dsp:spPr>
        <a:xfrm>
          <a:off x="4396010" y="1917534"/>
          <a:ext cx="1289223" cy="306776"/>
        </a:xfrm>
        <a:custGeom>
          <a:avLst/>
          <a:gdLst/>
          <a:ahLst/>
          <a:cxnLst/>
          <a:rect l="0" t="0" r="0" b="0"/>
          <a:pathLst>
            <a:path>
              <a:moveTo>
                <a:pt x="1289223" y="0"/>
              </a:moveTo>
              <a:lnTo>
                <a:pt x="1289223" y="209059"/>
              </a:lnTo>
              <a:lnTo>
                <a:pt x="0" y="209059"/>
              </a:lnTo>
              <a:lnTo>
                <a:pt x="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44AC7-FF4D-4F41-8BC7-EC935378D430}">
      <dsp:nvSpPr>
        <dsp:cNvPr id="0" name=""/>
        <dsp:cNvSpPr/>
      </dsp:nvSpPr>
      <dsp:spPr>
        <a:xfrm>
          <a:off x="3429093" y="940947"/>
          <a:ext cx="2256141" cy="306776"/>
        </a:xfrm>
        <a:custGeom>
          <a:avLst/>
          <a:gdLst/>
          <a:ahLst/>
          <a:cxnLst/>
          <a:rect l="0" t="0" r="0" b="0"/>
          <a:pathLst>
            <a:path>
              <a:moveTo>
                <a:pt x="0" y="0"/>
              </a:moveTo>
              <a:lnTo>
                <a:pt x="0" y="209059"/>
              </a:lnTo>
              <a:lnTo>
                <a:pt x="2256141" y="209059"/>
              </a:lnTo>
              <a:lnTo>
                <a:pt x="2256141" y="30677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C4DF-32C4-45D2-8080-BF7E0022BDDD}">
      <dsp:nvSpPr>
        <dsp:cNvPr id="0" name=""/>
        <dsp:cNvSpPr/>
      </dsp:nvSpPr>
      <dsp:spPr>
        <a:xfrm>
          <a:off x="3137366" y="1922008"/>
          <a:ext cx="265972" cy="302302"/>
        </a:xfrm>
        <a:custGeom>
          <a:avLst/>
          <a:gdLst/>
          <a:ahLst/>
          <a:cxnLst/>
          <a:rect l="0" t="0" r="0" b="0"/>
          <a:pathLst>
            <a:path>
              <a:moveTo>
                <a:pt x="265972" y="0"/>
              </a:moveTo>
              <a:lnTo>
                <a:pt x="265972"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965508-A778-450B-B571-C81B3BE59F73}">
      <dsp:nvSpPr>
        <dsp:cNvPr id="0" name=""/>
        <dsp:cNvSpPr/>
      </dsp:nvSpPr>
      <dsp:spPr>
        <a:xfrm>
          <a:off x="3357619" y="940947"/>
          <a:ext cx="91440" cy="311250"/>
        </a:xfrm>
        <a:custGeom>
          <a:avLst/>
          <a:gdLst/>
          <a:ahLst/>
          <a:cxnLst/>
          <a:rect l="0" t="0" r="0" b="0"/>
          <a:pathLst>
            <a:path>
              <a:moveTo>
                <a:pt x="71474" y="0"/>
              </a:moveTo>
              <a:lnTo>
                <a:pt x="71474" y="213533"/>
              </a:lnTo>
              <a:lnTo>
                <a:pt x="45720" y="213533"/>
              </a:lnTo>
              <a:lnTo>
                <a:pt x="4572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AF838-7E4B-46C3-B6F1-4DB7F09518DD}">
      <dsp:nvSpPr>
        <dsp:cNvPr id="0" name=""/>
        <dsp:cNvSpPr/>
      </dsp:nvSpPr>
      <dsp:spPr>
        <a:xfrm>
          <a:off x="1165114" y="1922008"/>
          <a:ext cx="652449" cy="302302"/>
        </a:xfrm>
        <a:custGeom>
          <a:avLst/>
          <a:gdLst/>
          <a:ahLst/>
          <a:cxnLst/>
          <a:rect l="0" t="0" r="0" b="0"/>
          <a:pathLst>
            <a:path>
              <a:moveTo>
                <a:pt x="0" y="0"/>
              </a:moveTo>
              <a:lnTo>
                <a:pt x="0" y="204584"/>
              </a:lnTo>
              <a:lnTo>
                <a:pt x="652449" y="204584"/>
              </a:lnTo>
              <a:lnTo>
                <a:pt x="652449"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37C3A3-0117-4852-B05B-FF97D31EA155}">
      <dsp:nvSpPr>
        <dsp:cNvPr id="0" name=""/>
        <dsp:cNvSpPr/>
      </dsp:nvSpPr>
      <dsp:spPr>
        <a:xfrm>
          <a:off x="528339" y="1922008"/>
          <a:ext cx="636774" cy="302302"/>
        </a:xfrm>
        <a:custGeom>
          <a:avLst/>
          <a:gdLst/>
          <a:ahLst/>
          <a:cxnLst/>
          <a:rect l="0" t="0" r="0" b="0"/>
          <a:pathLst>
            <a:path>
              <a:moveTo>
                <a:pt x="636774" y="0"/>
              </a:moveTo>
              <a:lnTo>
                <a:pt x="636774"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17214-A9FF-44A8-973E-884A2E9BCC6B}">
      <dsp:nvSpPr>
        <dsp:cNvPr id="0" name=""/>
        <dsp:cNvSpPr/>
      </dsp:nvSpPr>
      <dsp:spPr>
        <a:xfrm>
          <a:off x="1165114" y="940947"/>
          <a:ext cx="2263978" cy="311250"/>
        </a:xfrm>
        <a:custGeom>
          <a:avLst/>
          <a:gdLst/>
          <a:ahLst/>
          <a:cxnLst/>
          <a:rect l="0" t="0" r="0" b="0"/>
          <a:pathLst>
            <a:path>
              <a:moveTo>
                <a:pt x="2263978" y="0"/>
              </a:moveTo>
              <a:lnTo>
                <a:pt x="2263978" y="213533"/>
              </a:lnTo>
              <a:lnTo>
                <a:pt x="0" y="213533"/>
              </a:lnTo>
              <a:lnTo>
                <a:pt x="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B747CA-9993-4FCF-B1A2-20DF545FF467}">
      <dsp:nvSpPr>
        <dsp:cNvPr id="0" name=""/>
        <dsp:cNvSpPr/>
      </dsp:nvSpPr>
      <dsp:spPr>
        <a:xfrm>
          <a:off x="2483600" y="271136"/>
          <a:ext cx="1890985"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5882C6-922A-448B-955B-BE0E5D448CBD}">
      <dsp:nvSpPr>
        <dsp:cNvPr id="0" name=""/>
        <dsp:cNvSpPr/>
      </dsp:nvSpPr>
      <dsp:spPr>
        <a:xfrm>
          <a:off x="2600802" y="382478"/>
          <a:ext cx="1890985"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أشكال الشركات التجارية</a:t>
          </a:r>
          <a:endParaRPr lang="en-US" sz="1400" b="1" kern="1200" dirty="0">
            <a:solidFill>
              <a:schemeClr val="tx2">
                <a:lumMod val="75000"/>
              </a:schemeClr>
            </a:solidFill>
            <a:latin typeface="Times New Roman" pitchFamily="18" charset="0"/>
            <a:cs typeface="Times New Roman" pitchFamily="18" charset="0"/>
          </a:endParaRPr>
        </a:p>
      </dsp:txBody>
      <dsp:txXfrm>
        <a:off x="2600802" y="382478"/>
        <a:ext cx="1890985" cy="669810"/>
      </dsp:txXfrm>
    </dsp:sp>
    <dsp:sp modelId="{3C88DF1E-9D27-48AC-9AF5-2F50A4F92882}">
      <dsp:nvSpPr>
        <dsp:cNvPr id="0" name=""/>
        <dsp:cNvSpPr/>
      </dsp:nvSpPr>
      <dsp:spPr>
        <a:xfrm>
          <a:off x="637704"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E8DD99-7F01-4FB3-A3FC-998988318608}">
      <dsp:nvSpPr>
        <dsp:cNvPr id="0" name=""/>
        <dsp:cNvSpPr/>
      </dsp:nvSpPr>
      <dsp:spPr>
        <a:xfrm>
          <a:off x="754906"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مختلطة</a:t>
          </a:r>
          <a:endParaRPr lang="en-US" sz="1400" b="1" kern="1200" dirty="0">
            <a:solidFill>
              <a:schemeClr val="tx2">
                <a:lumMod val="75000"/>
              </a:schemeClr>
            </a:solidFill>
            <a:latin typeface="Times New Roman" pitchFamily="18" charset="0"/>
            <a:cs typeface="Times New Roman" pitchFamily="18" charset="0"/>
          </a:endParaRPr>
        </a:p>
      </dsp:txBody>
      <dsp:txXfrm>
        <a:off x="754906" y="1363540"/>
        <a:ext cx="1054819" cy="669810"/>
      </dsp:txXfrm>
    </dsp:sp>
    <dsp:sp modelId="{07E089E9-E939-4AA4-AD45-E7B9111EA986}">
      <dsp:nvSpPr>
        <dsp:cNvPr id="0" name=""/>
        <dsp:cNvSpPr/>
      </dsp:nvSpPr>
      <dsp:spPr>
        <a:xfrm>
          <a:off x="930"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F123B-693E-4A51-BA96-EFE7B42C4852}">
      <dsp:nvSpPr>
        <dsp:cNvPr id="0" name=""/>
        <dsp:cNvSpPr/>
      </dsp:nvSpPr>
      <dsp:spPr>
        <a:xfrm>
          <a:off x="118132"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kern="1200" dirty="0">
            <a:solidFill>
              <a:schemeClr val="tx2">
                <a:lumMod val="75000"/>
              </a:schemeClr>
            </a:solidFill>
            <a:latin typeface="Times New Roman" pitchFamily="18" charset="0"/>
            <a:cs typeface="Times New Roman" pitchFamily="18" charset="0"/>
          </a:endParaRPr>
        </a:p>
      </dsp:txBody>
      <dsp:txXfrm>
        <a:off x="118132" y="2335652"/>
        <a:ext cx="1054819" cy="669810"/>
      </dsp:txXfrm>
    </dsp:sp>
    <dsp:sp modelId="{773C7720-B209-46FB-B1E8-6C295C1345F3}">
      <dsp:nvSpPr>
        <dsp:cNvPr id="0" name=""/>
        <dsp:cNvSpPr/>
      </dsp:nvSpPr>
      <dsp:spPr>
        <a:xfrm>
          <a:off x="1290153"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F685D-8FB7-4041-9B6F-3B321AAED063}">
      <dsp:nvSpPr>
        <dsp:cNvPr id="0" name=""/>
        <dsp:cNvSpPr/>
      </dsp:nvSpPr>
      <dsp:spPr>
        <a:xfrm>
          <a:off x="1407355"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بالأسهم </a:t>
          </a:r>
          <a:endParaRPr lang="en-US" sz="1400" b="1" kern="1200" dirty="0">
            <a:solidFill>
              <a:schemeClr val="tx2">
                <a:lumMod val="75000"/>
              </a:schemeClr>
            </a:solidFill>
            <a:latin typeface="Times New Roman" pitchFamily="18" charset="0"/>
            <a:cs typeface="Times New Roman" pitchFamily="18" charset="0"/>
          </a:endParaRPr>
        </a:p>
      </dsp:txBody>
      <dsp:txXfrm>
        <a:off x="1407355" y="2335652"/>
        <a:ext cx="1054819" cy="669810"/>
      </dsp:txXfrm>
    </dsp:sp>
    <dsp:sp modelId="{93CC692C-DDEA-4CD3-BA51-09ACB019DB4A}">
      <dsp:nvSpPr>
        <dsp:cNvPr id="0" name=""/>
        <dsp:cNvSpPr/>
      </dsp:nvSpPr>
      <dsp:spPr>
        <a:xfrm>
          <a:off x="2875929"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09A32-F5D9-4794-A490-1DBDB27D3BCB}">
      <dsp:nvSpPr>
        <dsp:cNvPr id="0" name=""/>
        <dsp:cNvSpPr/>
      </dsp:nvSpPr>
      <dsp:spPr>
        <a:xfrm>
          <a:off x="2993131"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الأموال </a:t>
          </a:r>
          <a:endParaRPr lang="en-US" sz="1400" b="1" kern="1200" dirty="0">
            <a:solidFill>
              <a:schemeClr val="tx2">
                <a:lumMod val="75000"/>
              </a:schemeClr>
            </a:solidFill>
            <a:latin typeface="Times New Roman" pitchFamily="18" charset="0"/>
            <a:cs typeface="Times New Roman" pitchFamily="18" charset="0"/>
          </a:endParaRPr>
        </a:p>
      </dsp:txBody>
      <dsp:txXfrm>
        <a:off x="2993131" y="1363540"/>
        <a:ext cx="1054819" cy="669810"/>
      </dsp:txXfrm>
    </dsp:sp>
    <dsp:sp modelId="{FE68713F-C113-4D4F-8123-4AD70C20E296}">
      <dsp:nvSpPr>
        <dsp:cNvPr id="0" name=""/>
        <dsp:cNvSpPr/>
      </dsp:nvSpPr>
      <dsp:spPr>
        <a:xfrm>
          <a:off x="2609956"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70BE7-2FAB-4463-A810-694506138F7A}">
      <dsp:nvSpPr>
        <dsp:cNvPr id="0" name=""/>
        <dsp:cNvSpPr/>
      </dsp:nvSpPr>
      <dsp:spPr>
        <a:xfrm>
          <a:off x="2727158"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المساهمة</a:t>
          </a:r>
          <a:endParaRPr lang="en-US" sz="1400" b="1" kern="1200" dirty="0">
            <a:solidFill>
              <a:schemeClr val="tx2">
                <a:lumMod val="75000"/>
              </a:schemeClr>
            </a:solidFill>
            <a:latin typeface="Times New Roman" pitchFamily="18" charset="0"/>
            <a:cs typeface="Times New Roman" pitchFamily="18" charset="0"/>
          </a:endParaRPr>
        </a:p>
      </dsp:txBody>
      <dsp:txXfrm>
        <a:off x="2727158" y="2335652"/>
        <a:ext cx="1054819" cy="669810"/>
      </dsp:txXfrm>
    </dsp:sp>
    <dsp:sp modelId="{33F367C9-9FB8-4232-8D5F-35FA044DDEDD}">
      <dsp:nvSpPr>
        <dsp:cNvPr id="0" name=""/>
        <dsp:cNvSpPr/>
      </dsp:nvSpPr>
      <dsp:spPr>
        <a:xfrm>
          <a:off x="5157824" y="1247723"/>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6AFAD-4EE6-495D-B7AD-CBC804CD443B}">
      <dsp:nvSpPr>
        <dsp:cNvPr id="0" name=""/>
        <dsp:cNvSpPr/>
      </dsp:nvSpPr>
      <dsp:spPr>
        <a:xfrm>
          <a:off x="5275026" y="1359065"/>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الأشخاص </a:t>
          </a:r>
          <a:endParaRPr lang="en-US" sz="1400" b="1" kern="1200" dirty="0">
            <a:solidFill>
              <a:schemeClr val="tx2">
                <a:lumMod val="75000"/>
              </a:schemeClr>
            </a:solidFill>
            <a:latin typeface="Times New Roman" pitchFamily="18" charset="0"/>
            <a:cs typeface="Times New Roman" pitchFamily="18" charset="0"/>
          </a:endParaRPr>
        </a:p>
      </dsp:txBody>
      <dsp:txXfrm>
        <a:off x="5275026" y="1359065"/>
        <a:ext cx="1054819" cy="669810"/>
      </dsp:txXfrm>
    </dsp:sp>
    <dsp:sp modelId="{52E0022D-4B51-4222-B2DA-1AA6742A4345}">
      <dsp:nvSpPr>
        <dsp:cNvPr id="0" name=""/>
        <dsp:cNvSpPr/>
      </dsp:nvSpPr>
      <dsp:spPr>
        <a:xfrm>
          <a:off x="3868601"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8E362C-6570-4B04-86D9-0DEB554F7A36}">
      <dsp:nvSpPr>
        <dsp:cNvPr id="0" name=""/>
        <dsp:cNvSpPr/>
      </dsp:nvSpPr>
      <dsp:spPr>
        <a:xfrm>
          <a:off x="3985803"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المحاصة </a:t>
          </a:r>
          <a:endParaRPr lang="en-US" sz="1400" b="1" kern="1200" dirty="0">
            <a:solidFill>
              <a:schemeClr val="tx2">
                <a:lumMod val="75000"/>
              </a:schemeClr>
            </a:solidFill>
            <a:latin typeface="Times New Roman" pitchFamily="18" charset="0"/>
            <a:cs typeface="Times New Roman" pitchFamily="18" charset="0"/>
          </a:endParaRPr>
        </a:p>
      </dsp:txBody>
      <dsp:txXfrm>
        <a:off x="3985803" y="2335652"/>
        <a:ext cx="1054819" cy="669810"/>
      </dsp:txXfrm>
    </dsp:sp>
    <dsp:sp modelId="{6E9D6187-8A60-436B-985F-400A94A19F46}">
      <dsp:nvSpPr>
        <dsp:cNvPr id="0" name=""/>
        <dsp:cNvSpPr/>
      </dsp:nvSpPr>
      <dsp:spPr>
        <a:xfrm>
          <a:off x="5157824"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4DF91-E759-41E0-B679-5966240753B5}">
      <dsp:nvSpPr>
        <dsp:cNvPr id="0" name=""/>
        <dsp:cNvSpPr/>
      </dsp:nvSpPr>
      <dsp:spPr>
        <a:xfrm>
          <a:off x="5275026"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البسيطة </a:t>
          </a:r>
          <a:endParaRPr lang="en-US" sz="1400" b="1" kern="1200" dirty="0">
            <a:solidFill>
              <a:schemeClr val="tx2">
                <a:lumMod val="75000"/>
              </a:schemeClr>
            </a:solidFill>
            <a:latin typeface="Times New Roman" pitchFamily="18" charset="0"/>
            <a:cs typeface="Times New Roman" pitchFamily="18" charset="0"/>
          </a:endParaRPr>
        </a:p>
      </dsp:txBody>
      <dsp:txXfrm>
        <a:off x="5275026" y="2335652"/>
        <a:ext cx="1054819" cy="669810"/>
      </dsp:txXfrm>
    </dsp:sp>
    <dsp:sp modelId="{85EAB727-CB95-4272-80BA-72FB671A0F15}">
      <dsp:nvSpPr>
        <dsp:cNvPr id="0" name=""/>
        <dsp:cNvSpPr/>
      </dsp:nvSpPr>
      <dsp:spPr>
        <a:xfrm>
          <a:off x="6447048"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3E2CD-7038-4970-9748-247C3396EAD2}">
      <dsp:nvSpPr>
        <dsp:cNvPr id="0" name=""/>
        <dsp:cNvSpPr/>
      </dsp:nvSpPr>
      <dsp:spPr>
        <a:xfrm>
          <a:off x="6564250"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التضامن </a:t>
          </a:r>
          <a:endParaRPr lang="en-US" sz="1400" b="1" kern="1200" dirty="0">
            <a:solidFill>
              <a:schemeClr val="tx2">
                <a:lumMod val="75000"/>
              </a:schemeClr>
            </a:solidFill>
            <a:latin typeface="Times New Roman" pitchFamily="18" charset="0"/>
            <a:cs typeface="Times New Roman" pitchFamily="18" charset="0"/>
          </a:endParaRPr>
        </a:p>
      </dsp:txBody>
      <dsp:txXfrm>
        <a:off x="6564250" y="2335652"/>
        <a:ext cx="1054819" cy="6698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976434-6FA9-4DE5-9676-E9A543EA8817}" type="datetimeFigureOut">
              <a:rPr lang="en-US" smtClean="0"/>
              <a:pPr/>
              <a:t>12/2/2011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6C585-2451-4A38-A64B-DFF3456825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FAD2F1-EB5C-42C1-A26B-979B31E89635}" type="datetimeFigureOut">
              <a:rPr lang="en-US" smtClean="0"/>
              <a:pPr/>
              <a:t>12/2/2011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FAD2F1-EB5C-42C1-A26B-979B31E89635}" type="datetimeFigureOut">
              <a:rPr lang="en-US" smtClean="0"/>
              <a:pPr/>
              <a:t>12/2/2011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B07B09-FF75-4DD6-B922-E20E8719B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FAD2F1-EB5C-42C1-A26B-979B31E89635}" type="datetimeFigureOut">
              <a:rPr lang="en-US" smtClean="0"/>
              <a:pPr/>
              <a:t>12/2/2011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AD2F1-EB5C-42C1-A26B-979B31E89635}" type="datetimeFigureOut">
              <a:rPr lang="en-US" smtClean="0"/>
              <a:pPr/>
              <a:t>12/2/2011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AD2F1-EB5C-42C1-A26B-979B31E89635}" type="datetimeFigureOut">
              <a:rPr lang="en-US" smtClean="0"/>
              <a:pPr/>
              <a:t>12/2/2011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FAD2F1-EB5C-42C1-A26B-979B31E89635}" type="datetimeFigureOut">
              <a:rPr lang="en-US" smtClean="0"/>
              <a:pPr/>
              <a:t>12/2/2011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FAD2F1-EB5C-42C1-A26B-979B31E89635}" type="datetimeFigureOut">
              <a:rPr lang="en-US" smtClean="0"/>
              <a:pPr/>
              <a:t>12/2/2011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B07B09-FF75-4DD6-B922-E20E8719B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828800"/>
            <a:ext cx="7467600" cy="1371600"/>
          </a:xfrm>
        </p:spPr>
        <p:txBody>
          <a:bodyPr>
            <a:normAutofit fontScale="90000"/>
          </a:bodyPr>
          <a:lstStyle/>
          <a:p>
            <a:pPr algn="ctr" rtl="1"/>
            <a:r>
              <a:rPr lang="ar-SA" sz="4800" dirty="0" smtClean="0">
                <a:latin typeface="Times New Roman" pitchFamily="18" charset="0"/>
                <a:cs typeface="Times New Roman" pitchFamily="18" charset="0"/>
              </a:rPr>
              <a:t>الشـــــركات التــــــــــجارية </a:t>
            </a:r>
            <a:br>
              <a:rPr lang="ar-SA" sz="4800" dirty="0" smtClean="0">
                <a:latin typeface="Times New Roman" pitchFamily="18" charset="0"/>
                <a:cs typeface="Times New Roman" pitchFamily="18" charset="0"/>
              </a:rPr>
            </a:br>
            <a:r>
              <a:rPr lang="ar-SA" sz="4800" dirty="0" smtClean="0">
                <a:latin typeface="Times New Roman" pitchFamily="18" charset="0"/>
                <a:cs typeface="Times New Roman" pitchFamily="18" charset="0"/>
              </a:rPr>
              <a:t>الأحكام العامة للشركات </a:t>
            </a:r>
            <a:endParaRPr lang="en-US"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5943600"/>
          </a:xfrm>
          <a:prstGeom prst="rect">
            <a:avLst/>
          </a:prstGeom>
        </p:spPr>
        <p:txBody>
          <a:bodyPr vert="horz">
            <a:noAutofit/>
          </a:bodyPr>
          <a:lstStyle/>
          <a:p>
            <a:pPr marL="274320" indent="-457200" algn="r" rtl="1">
              <a:spcBef>
                <a:spcPts val="600"/>
              </a:spcBef>
              <a:buClr>
                <a:schemeClr val="tx2"/>
              </a:buClr>
              <a:buSzPct val="73000"/>
              <a:buFont typeface="+mj-lt"/>
              <a:buAutoNum type="arabicPeriod" startAt="7"/>
            </a:pPr>
            <a:r>
              <a:rPr lang="ar-SA" sz="2000" b="1" dirty="0" smtClean="0">
                <a:latin typeface="Times New Roman" pitchFamily="18" charset="0"/>
                <a:cs typeface="Times New Roman" pitchFamily="18" charset="0"/>
              </a:rPr>
              <a:t>صدور قرار بحل الشركة من الجهة القضائية المختصة </a:t>
            </a:r>
          </a:p>
          <a:p>
            <a:pPr indent="-457200" algn="r" rtl="1">
              <a:spcBef>
                <a:spcPts val="600"/>
              </a:spcBef>
              <a:buClr>
                <a:schemeClr val="tx2"/>
              </a:buClr>
              <a:buSzPct val="73000"/>
            </a:pPr>
            <a:r>
              <a:rPr lang="ar-SA" sz="2000" dirty="0" smtClean="0">
                <a:latin typeface="Times New Roman" pitchFamily="18" charset="0"/>
                <a:cs typeface="Times New Roman" pitchFamily="18" charset="0"/>
              </a:rPr>
              <a:t>يجوز للجهة القضائية المختصة ان تقضي بحل الشركة بناء على طلب أحد الشركاء بشرط وجود أسباب خطيرة تبرر ذلك يرجع تقديرها للقاضي (مثل وجود سوء تفاهم مستحكم يجعل التعاون مستحيلا) </a:t>
            </a: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r>
              <a:rPr lang="ar-SA" sz="2000" b="1" u="sng" dirty="0" smtClean="0">
                <a:solidFill>
                  <a:schemeClr val="tx2">
                    <a:lumMod val="75000"/>
                  </a:schemeClr>
                </a:solidFill>
                <a:latin typeface="Times New Roman" pitchFamily="18" charset="0"/>
                <a:cs typeface="Times New Roman" pitchFamily="18" charset="0"/>
              </a:rPr>
              <a:t>الأسباب الخاصة لانقضاء شركات الأشخاص وشركة التوصية بالأسهم</a:t>
            </a:r>
            <a:r>
              <a:rPr lang="en-US" sz="2000" b="1" u="sng" dirty="0" smtClean="0">
                <a:solidFill>
                  <a:schemeClr val="tx2">
                    <a:lumMod val="75000"/>
                  </a:schemeClr>
                </a:solidFill>
                <a:latin typeface="Times New Roman" pitchFamily="18" charset="0"/>
                <a:cs typeface="Times New Roman" pitchFamily="18" charset="0"/>
                <a:sym typeface="Wingdings" pitchFamily="2" charset="2"/>
              </a:rPr>
              <a:t> </a:t>
            </a:r>
          </a:p>
          <a:p>
            <a:pPr indent="-457200" algn="r" rtl="1">
              <a:spcBef>
                <a:spcPts val="600"/>
              </a:spcBef>
              <a:buClr>
                <a:schemeClr val="tx2"/>
              </a:buClr>
              <a:buSzPct val="73000"/>
            </a:pPr>
            <a:r>
              <a:rPr lang="en-US" sz="2000" b="1" u="sng" dirty="0" smtClean="0">
                <a:solidFill>
                  <a:srgbClr val="FF0000"/>
                </a:solidFill>
                <a:latin typeface="Times New Roman" pitchFamily="18" charset="0"/>
                <a:cs typeface="Times New Roman" pitchFamily="18" charset="0"/>
              </a:rPr>
              <a:t>)</a:t>
            </a:r>
            <a:r>
              <a:rPr lang="ar-SA" sz="2000" b="1" u="sng" dirty="0" smtClean="0">
                <a:solidFill>
                  <a:srgbClr val="FF0000"/>
                </a:solidFill>
                <a:latin typeface="Times New Roman" pitchFamily="18" charset="0"/>
                <a:cs typeface="Times New Roman" pitchFamily="18" charset="0"/>
              </a:rPr>
              <a:t>فقط للشركاء المتضامنين</a:t>
            </a:r>
            <a:r>
              <a:rPr lang="en-US" sz="2000" b="1" u="sng" dirty="0" smtClean="0">
                <a:solidFill>
                  <a:srgbClr val="FF0000"/>
                </a:solidFill>
                <a:latin typeface="Times New Roman" pitchFamily="18" charset="0"/>
                <a:cs typeface="Times New Roman" pitchFamily="18" charset="0"/>
              </a:rPr>
              <a:t>(</a:t>
            </a:r>
            <a:r>
              <a:rPr lang="ar-SA" sz="2000" b="1" u="sng" dirty="0" smtClean="0">
                <a:solidFill>
                  <a:srgbClr val="FF0000"/>
                </a:solidFill>
                <a:latin typeface="Times New Roman" pitchFamily="18" charset="0"/>
                <a:cs typeface="Times New Roman" pitchFamily="18" charset="0"/>
              </a:rPr>
              <a:t> </a:t>
            </a:r>
          </a:p>
          <a:p>
            <a:pPr indent="-457200" algn="r" rtl="1">
              <a:spcBef>
                <a:spcPts val="600"/>
              </a:spcBef>
              <a:buClr>
                <a:schemeClr val="tx2"/>
              </a:buClr>
              <a:buSzPct val="73000"/>
              <a:buFont typeface="+mj-lt"/>
              <a:buAutoNum type="arabicPeriod"/>
            </a:pPr>
            <a:r>
              <a:rPr lang="ar-SA" sz="2000" b="1" dirty="0" smtClean="0">
                <a:latin typeface="Times New Roman" pitchFamily="18" charset="0"/>
                <a:cs typeface="Times New Roman" pitchFamily="18" charset="0"/>
              </a:rPr>
              <a:t>وفاة الشريك</a:t>
            </a:r>
            <a:endParaRPr lang="en-US" sz="2000" b="1" dirty="0" smtClean="0">
              <a:latin typeface="Times New Roman" pitchFamily="18" charset="0"/>
              <a:cs typeface="Times New Roman" pitchFamily="18" charset="0"/>
            </a:endParaRPr>
          </a:p>
          <a:p>
            <a:pPr indent="-457200" algn="r" rtl="1">
              <a:spcBef>
                <a:spcPts val="600"/>
              </a:spcBef>
              <a:buClr>
                <a:schemeClr val="tx2"/>
              </a:buClr>
              <a:buSzPct val="73000"/>
              <a:buFont typeface="+mj-lt"/>
              <a:buAutoNum type="arabicPeriod"/>
            </a:pPr>
            <a:r>
              <a:rPr lang="ar-SA" sz="2000" b="1" dirty="0" smtClean="0">
                <a:latin typeface="Times New Roman" pitchFamily="18" charset="0"/>
                <a:cs typeface="Times New Roman" pitchFamily="18" charset="0"/>
              </a:rPr>
              <a:t>الحجر على أحد الشركاء أو افلاسه أو اعساره</a:t>
            </a:r>
          </a:p>
          <a:p>
            <a:pPr lvl="2"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تؤدي وفاة أحد الشركاء أو الحجر عليه أو افلاسه أو اعساره الى انقضاء الشركة </a:t>
            </a:r>
          </a:p>
          <a:p>
            <a:pPr lvl="2"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يجوز للشركاء الاتفاق في عقد الشركة على استمرار الشركة مع ورثة الشريك المتوفى </a:t>
            </a:r>
          </a:p>
          <a:p>
            <a:pPr lvl="2" indent="-457200" algn="r" rtl="1">
              <a:spcBef>
                <a:spcPts val="600"/>
              </a:spcBef>
              <a:buClr>
                <a:schemeClr val="tx2"/>
              </a:buClr>
              <a:buSzPct val="73000"/>
              <a:buFont typeface="Arial" pitchFamily="34" charset="0"/>
              <a:buChar char="•"/>
            </a:pPr>
            <a:r>
              <a:rPr lang="ar-SA" sz="2000" dirty="0" smtClean="0">
                <a:solidFill>
                  <a:srgbClr val="FF0000"/>
                </a:solidFill>
                <a:latin typeface="Times New Roman" pitchFamily="18" charset="0"/>
                <a:cs typeface="Times New Roman" pitchFamily="18" charset="0"/>
              </a:rPr>
              <a:t>لو كانوا الورثة قصراً تتحول الشركة في هذه الحالة الى شركة توصية بسيطة بحيث يكون القاصر فيها شريك موصي تتحدد مسئوليته بقيمة حصته في رأس المال </a:t>
            </a:r>
          </a:p>
          <a:p>
            <a:pPr lvl="2"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كذلك يجوزالاتفاق في عقد الشركة انه في حالة وفاة احد الشركاء أو الحجر عليه او افلاسه   تستمر الشركة بين الباقين من الشركاء. في هذه الحالة لايكون للشريك أو للورثة الا نصيبهم من رأس مال الشركة ويدفع  قيمته نقداً  </a:t>
            </a:r>
          </a:p>
          <a:p>
            <a:pPr lvl="2"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تقدر قيمة هذا النصيب وفقاً لآخر جرد في حالة الوفاة . أو وفق لتاريخ الحجر او الافلاس للشريك  </a:t>
            </a:r>
          </a:p>
          <a:p>
            <a:pPr lvl="2" indent="-457200" algn="r" rtl="1">
              <a:spcBef>
                <a:spcPts val="600"/>
              </a:spcBef>
              <a:buClr>
                <a:schemeClr val="tx2"/>
              </a:buClr>
              <a:buSzPct val="73000"/>
            </a:pPr>
            <a:r>
              <a:rPr lang="ar-SA" sz="2000" dirty="0" smtClean="0">
                <a:latin typeface="Times New Roman" pitchFamily="18" charset="0"/>
                <a:cs typeface="Times New Roman" pitchFamily="18" charset="0"/>
              </a:rPr>
              <a:t> </a:t>
            </a:r>
          </a:p>
          <a:p>
            <a:pPr indent="-457200" algn="r" rtl="1">
              <a:spcBef>
                <a:spcPts val="600"/>
              </a:spcBef>
              <a:buClr>
                <a:schemeClr val="tx2"/>
              </a:buClr>
              <a:buSzPct val="73000"/>
            </a:pPr>
            <a:r>
              <a:rPr lang="ar-SA" sz="2000" dirty="0" smtClean="0">
                <a:latin typeface="Times New Roman" pitchFamily="18" charset="0"/>
                <a:cs typeface="Times New Roman" pitchFamily="18" charset="0"/>
              </a:rPr>
              <a:t> </a:t>
            </a:r>
          </a:p>
          <a:p>
            <a:pPr indent="-457200" algn="r" rtl="1">
              <a:spcBef>
                <a:spcPts val="600"/>
              </a:spcBef>
              <a:buClr>
                <a:schemeClr val="tx2"/>
              </a:buClr>
              <a:buSzPct val="73000"/>
            </a:pPr>
            <a:endParaRPr lang="ar-SA" sz="2000" b="1" u="sng" dirty="0" smtClean="0">
              <a:solidFill>
                <a:schemeClr val="tx2">
                  <a:lumMod val="75000"/>
                </a:schemeClr>
              </a:solidFill>
              <a:latin typeface="Times New Roman" pitchFamily="18" charset="0"/>
              <a:cs typeface="Times New Roman" pitchFamily="18" charset="0"/>
            </a:endParaRPr>
          </a:p>
          <a:p>
            <a:pPr indent="-457200" algn="r" rtl="1">
              <a:spcBef>
                <a:spcPts val="600"/>
              </a:spcBef>
              <a:buClr>
                <a:schemeClr val="tx2"/>
              </a:buClr>
              <a:buSzPct val="73000"/>
            </a:pPr>
            <a:r>
              <a:rPr lang="ar-SA" sz="2000" b="1" u="sng" dirty="0" smtClean="0">
                <a:solidFill>
                  <a:schemeClr val="tx2">
                    <a:lumMod val="75000"/>
                  </a:schemeClr>
                </a:solidFill>
                <a:latin typeface="Times New Roman" pitchFamily="18" charset="0"/>
                <a:cs typeface="Times New Roman" pitchFamily="18" charset="0"/>
              </a:rPr>
              <a:t> </a:t>
            </a: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324600"/>
          </a:xfrm>
          <a:prstGeom prst="rect">
            <a:avLst/>
          </a:prstGeom>
        </p:spPr>
        <p:txBody>
          <a:bodyPr vert="horz">
            <a:noAutofit/>
          </a:bodyPr>
          <a:lstStyle/>
          <a:p>
            <a:pPr indent="-457200" algn="r" rtl="1">
              <a:spcBef>
                <a:spcPts val="600"/>
              </a:spcBef>
              <a:buClr>
                <a:schemeClr val="tx2"/>
              </a:buClr>
              <a:buSzPct val="73000"/>
              <a:buFont typeface="+mj-lt"/>
              <a:buAutoNum type="arabicPeriod" startAt="3"/>
            </a:pPr>
            <a:r>
              <a:rPr lang="ar-SA" sz="2000" b="1" dirty="0" smtClean="0">
                <a:latin typeface="Times New Roman" pitchFamily="18" charset="0"/>
                <a:cs typeface="Times New Roman" pitchFamily="18" charset="0"/>
              </a:rPr>
              <a:t>انسحاب احد الشركاء من شركة غير معينة المدة </a:t>
            </a:r>
          </a:p>
          <a:p>
            <a:pPr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من حق الشريك أن ينسحب من شركة غير معينة المدة ويترتب على هذا الانسحاب انقضاء الشركة. ولايكون الانسحاب صحيحاً الا اذا توفرت الشروط التالية :</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أن تكون الشركة غير محددة المدة</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ان يحدث الانسحاب بحسن نية </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أن يكون الانسحاب في وقت لائق  </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ان يعلن الشريك عن رغبته في الانسحاب لباقي الشركاء قبل حصوله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لايجوز للشريك الانسحاب من شركة محددة المدة الا بحكم قضائي ولابد أن تكون له أسباب مقبولة تؤيد طلبه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يجوزالاتفاق في عقد تأسيس الشركة على استمرار الشركة في حالة انسحاب أحد الشركاء بين البقية</a:t>
            </a: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5943600"/>
          </a:xfrm>
          <a:prstGeom prst="rect">
            <a:avLst/>
          </a:prstGeom>
        </p:spPr>
        <p:txBody>
          <a:bodyPr vert="horz">
            <a:noAutofit/>
          </a:bodyPr>
          <a:lstStyle/>
          <a:p>
            <a:pPr indent="-457200" algn="r" rtl="1">
              <a:spcBef>
                <a:spcPts val="600"/>
              </a:spcBef>
              <a:buClr>
                <a:schemeClr val="tx2"/>
              </a:buClr>
              <a:buSzPct val="73000"/>
            </a:pPr>
            <a:r>
              <a:rPr lang="ar-SA" sz="2000" b="1" u="sng" dirty="0" smtClean="0">
                <a:solidFill>
                  <a:schemeClr val="tx2">
                    <a:lumMod val="75000"/>
                  </a:schemeClr>
                </a:solidFill>
                <a:latin typeface="Times New Roman" pitchFamily="18" charset="0"/>
                <a:cs typeface="Times New Roman" pitchFamily="18" charset="0"/>
              </a:rPr>
              <a:t>الأسباب الخاصة لانقضاء شركات المساهمة والشركات ذات المسئولية المحدودة:</a:t>
            </a:r>
            <a:endParaRPr lang="en-US" sz="2000" b="1" u="sng" dirty="0" smtClean="0">
              <a:solidFill>
                <a:schemeClr val="tx2">
                  <a:lumMod val="75000"/>
                </a:schemeClr>
              </a:solidFill>
              <a:latin typeface="Times New Roman" pitchFamily="18" charset="0"/>
              <a:cs typeface="Times New Roman" pitchFamily="18" charset="0"/>
              <a:sym typeface="Wingdings" pitchFamily="2" charset="2"/>
            </a:endParaRPr>
          </a:p>
          <a:p>
            <a:pPr indent="-457200" algn="r" rtl="1">
              <a:spcBef>
                <a:spcPts val="600"/>
              </a:spcBef>
              <a:buClr>
                <a:schemeClr val="tx2"/>
              </a:buClr>
              <a:buSzPct val="73000"/>
              <a:buFont typeface="+mj-lt"/>
              <a:buAutoNum type="arabicPeriod"/>
            </a:pPr>
            <a:r>
              <a:rPr lang="ar-SA" sz="2000" b="1" dirty="0" smtClean="0">
                <a:latin typeface="Times New Roman" pitchFamily="18" charset="0"/>
                <a:cs typeface="Times New Roman" pitchFamily="18" charset="0"/>
              </a:rPr>
              <a:t>شركة المساهمة </a:t>
            </a:r>
          </a:p>
          <a:p>
            <a:pPr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تنقضي شركة المساهمة اذا مرت سنة كاملة على هبوط عدد المساهمين الى مادون خمسة شركاء.وفي هذه الحالة يجوز لكل ذي مصلحة ان يطلب من القضاء حل الشركة </a:t>
            </a:r>
          </a:p>
          <a:p>
            <a:pPr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تنقضي شركة المساهمة اذا قررت الجمعية العامة غير العادية ذلك. </a:t>
            </a:r>
          </a:p>
          <a:p>
            <a:pPr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بلغت خسائر الشركة ثلاثة ارباع رأس المال وجب على مجلس الإدارة دعوة الجمعية العامة غير العادية للنظر في استمرار الشركة او حلها واذا أهمل مجلس الإدارة ذلك او لم تتوصل الجمعية الى قرار جاز لكل ذي مصلحة ان يطلب من القضاء حل الشركة </a:t>
            </a:r>
            <a:endParaRPr lang="ar-SA" sz="2000" b="1" dirty="0" smtClean="0">
              <a:latin typeface="Times New Roman" pitchFamily="18" charset="0"/>
              <a:cs typeface="Times New Roman" pitchFamily="18" charset="0"/>
            </a:endParaRPr>
          </a:p>
          <a:p>
            <a:pPr indent="-457200" algn="r" rtl="1">
              <a:spcBef>
                <a:spcPts val="600"/>
              </a:spcBef>
              <a:buClr>
                <a:schemeClr val="tx2"/>
              </a:buClr>
              <a:buSzPct val="73000"/>
              <a:buFont typeface="+mj-lt"/>
              <a:buAutoNum type="arabicPeriod" startAt="2"/>
            </a:pPr>
            <a:r>
              <a:rPr lang="ar-SA" sz="2000" b="1" dirty="0" smtClean="0">
                <a:latin typeface="Times New Roman" pitchFamily="18" charset="0"/>
                <a:cs typeface="Times New Roman" pitchFamily="18" charset="0"/>
              </a:rPr>
              <a:t>الشركة ذات المسئولية المحدودة </a:t>
            </a:r>
          </a:p>
          <a:p>
            <a:pPr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بلغت خسائر الشركة 50% من رأس المال وجب على المديرين دعوة الشركاء للاجتماع للنظر في استمرار الشركة أو حلها  واذا اهمل المديرون ذلك أو تعذر على الشركاء التوصل الى قرار جاز لكل ذي مصلحة ان يطلب من القضاء حل الشركة  </a:t>
            </a: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182880" algn="r" rtl="1">
              <a:buNone/>
            </a:pPr>
            <a:r>
              <a:rPr lang="ar-SA" sz="2000" b="1" u="sng" dirty="0" smtClean="0">
                <a:solidFill>
                  <a:schemeClr val="accent1">
                    <a:lumMod val="75000"/>
                  </a:schemeClr>
                </a:solidFill>
                <a:latin typeface="Times New Roman" pitchFamily="18" charset="0"/>
                <a:cs typeface="Times New Roman" pitchFamily="18" charset="0"/>
              </a:rPr>
              <a:t>وجوب اشهار انقضاء الشركة :</a:t>
            </a:r>
          </a:p>
          <a:p>
            <a:pPr indent="-182880" algn="r" rtl="1">
              <a:buFont typeface="Arial" pitchFamily="34" charset="0"/>
              <a:buChar char="•"/>
            </a:pPr>
            <a:r>
              <a:rPr lang="ar-SA" sz="2000" dirty="0" smtClean="0">
                <a:latin typeface="Times New Roman" pitchFamily="18" charset="0"/>
                <a:cs typeface="Times New Roman" pitchFamily="18" charset="0"/>
              </a:rPr>
              <a:t>يجب على مدير الشركة ان يتخذ الاجراءات اللازمة لإشهار انقضاء الشركة (وهي نفس اجراءات اشهار عقد الشركة) وذلك حتى يعلم الغير بانقضاء هذه الشركة</a:t>
            </a:r>
            <a:r>
              <a:rPr lang="ar-SA" sz="2000" b="1" u="sng" dirty="0" smtClean="0">
                <a:solidFill>
                  <a:schemeClr val="accent1">
                    <a:lumMod val="75000"/>
                  </a:schemeClr>
                </a:solidFill>
                <a:latin typeface="Times New Roman" pitchFamily="18" charset="0"/>
                <a:cs typeface="Times New Roman" pitchFamily="18" charset="0"/>
              </a:rPr>
              <a:t>  </a:t>
            </a:r>
          </a:p>
          <a:p>
            <a:pPr indent="-182880" algn="r" rtl="1">
              <a:buFont typeface="Arial" pitchFamily="34" charset="0"/>
              <a:buChar char="•"/>
            </a:pPr>
            <a:r>
              <a:rPr lang="ar-SA" sz="2000" dirty="0" smtClean="0">
                <a:latin typeface="Times New Roman" pitchFamily="18" charset="0"/>
                <a:cs typeface="Times New Roman" pitchFamily="18" charset="0"/>
              </a:rPr>
              <a:t>يجب استيفاء اجراءات الاشهار في خلال ثلاثين يوم من تاريخ انقضاء الشركة </a:t>
            </a:r>
          </a:p>
          <a:p>
            <a:pPr indent="-182880" algn="r" rtl="1">
              <a:buFont typeface="Arial" pitchFamily="34" charset="0"/>
              <a:buChar char="•"/>
            </a:pPr>
            <a:r>
              <a:rPr lang="ar-SA" sz="2000" dirty="0" smtClean="0">
                <a:latin typeface="Times New Roman" pitchFamily="18" charset="0"/>
                <a:cs typeface="Times New Roman" pitchFamily="18" charset="0"/>
              </a:rPr>
              <a:t>يترتب على عدم استيفاء اجراءات الاشهار عدم استطاعة الشركاء الاحتجاج بانقضاء شركتهم في مواجهة الغير </a:t>
            </a: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152400" y="838200"/>
            <a:ext cx="7924800" cy="6324600"/>
          </a:xfrm>
          <a:prstGeom prst="rect">
            <a:avLst/>
          </a:prstGeom>
        </p:spPr>
        <p:txBody>
          <a:bodyPr vert="horz">
            <a:noAutofit/>
          </a:bodyPr>
          <a:lstStyle/>
          <a:p>
            <a:pPr indent="-18288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تصفية الشركة :</a:t>
            </a:r>
          </a:p>
          <a:p>
            <a:pPr indent="-182880" algn="r" rtl="1">
              <a:spcBef>
                <a:spcPts val="600"/>
              </a:spcBef>
              <a:buClr>
                <a:schemeClr val="tx2"/>
              </a:buClr>
              <a:buSzPct val="73000"/>
            </a:pPr>
            <a:r>
              <a:rPr lang="ar-SA" sz="2000" b="1" dirty="0" smtClean="0">
                <a:latin typeface="Times New Roman" pitchFamily="18" charset="0"/>
                <a:cs typeface="Times New Roman" pitchFamily="18" charset="0"/>
              </a:rPr>
              <a:t>مجموعة العمليات المادية والقانونية التي تهدف الى اتمام اعمال الشركة التي بدأت قبل تاريخ الانقضاء وحصر موجوداتها واستيفاء حقوقها وسداد ديونها وتحديد صافي اموالها وممتلكاتها وتحويلها الى نقود سائلة لقسمتها بين الشركاء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تصفية الشركة تكون وفق عقد الشركة. واذا لم يتضمن عقد الشركة احكاما ً بهذا الخصوص تطبق أحكام نظام الشركات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تحتفظ الشركة بشخصيتها الاعتبارية بالقدر اللازم للتصفية  والى ان تنتهي التصفية </a:t>
            </a:r>
          </a:p>
          <a:p>
            <a:pPr indent="-18288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مصفي الشركة : </a:t>
            </a:r>
            <a:r>
              <a:rPr lang="en-US" sz="2000" b="1" u="sng" dirty="0" smtClean="0">
                <a:solidFill>
                  <a:schemeClr val="accent1">
                    <a:lumMod val="75000"/>
                  </a:schemeClr>
                </a:solidFill>
                <a:latin typeface="Times New Roman" pitchFamily="18" charset="0"/>
                <a:cs typeface="Times New Roman" pitchFamily="18" charset="0"/>
              </a:rPr>
              <a:t>(Liquidator)</a:t>
            </a:r>
            <a:endParaRPr lang="ar-SA" sz="2000" b="1" u="sng" dirty="0" smtClean="0">
              <a:solidFill>
                <a:schemeClr val="accent1">
                  <a:lumMod val="75000"/>
                </a:schemeClr>
              </a:solidFill>
              <a:latin typeface="Times New Roman" pitchFamily="18" charset="0"/>
              <a:cs typeface="Times New Roman" pitchFamily="18" charset="0"/>
            </a:endParaRPr>
          </a:p>
          <a:p>
            <a:pPr indent="-182880" algn="r" rtl="1">
              <a:spcBef>
                <a:spcPts val="600"/>
              </a:spcBef>
              <a:buClr>
                <a:schemeClr val="tx2"/>
              </a:buClr>
              <a:buSzPct val="73000"/>
            </a:pPr>
            <a:r>
              <a:rPr lang="ar-SA" sz="2000" b="1" dirty="0" smtClean="0">
                <a:latin typeface="Times New Roman" pitchFamily="18" charset="0"/>
                <a:cs typeface="Times New Roman" pitchFamily="18" charset="0"/>
              </a:rPr>
              <a:t>مصفي الشركة هو الشخص الذي يعهد اليه القيام بالأعمال المادية والقانونية اللازمة لتصفية الشركة </a:t>
            </a:r>
          </a:p>
          <a:p>
            <a:pPr indent="-18288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تعيين المصفي وعزله   </a:t>
            </a:r>
            <a:r>
              <a:rPr lang="ar-SA" sz="2000" dirty="0" smtClean="0">
                <a:latin typeface="Times New Roman" pitchFamily="18" charset="0"/>
                <a:cs typeface="Times New Roman" pitchFamily="18" charset="0"/>
              </a:rPr>
              <a:t> </a:t>
            </a:r>
          </a:p>
          <a:p>
            <a:pPr lvl="1"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يقوم بالتصفية مصفي واحد او اكثر من الشركاء او من غيرهم .ويقوم الشركاء أو الجمعية العامة بتعيينهم بالأغلبية </a:t>
            </a:r>
          </a:p>
          <a:p>
            <a:pPr lvl="1"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اختلف الشركاء على تعيين المصفي أوفي حالة الحكم ببطلان الشركة أو الحل القضائي يقوم القاضي بتعيين المصفي</a:t>
            </a:r>
          </a:p>
          <a:p>
            <a:pPr lvl="1"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وفي جميع الاحوال لابد أن يصدر حكم بحل الشركة وتصفيتها من القاضي ويتضمن الحكم اسم المصفي </a:t>
            </a: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
        <p:nvSpPr>
          <p:cNvPr id="3" name="Title 1"/>
          <p:cNvSpPr txBox="1">
            <a:spLocks/>
          </p:cNvSpPr>
          <p:nvPr/>
        </p:nvSpPr>
        <p:spPr>
          <a:xfrm>
            <a:off x="914400" y="228600"/>
            <a:ext cx="6477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تصفية الشركة وقسمة أموالها</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324600"/>
          </a:xfrm>
          <a:prstGeom prst="rect">
            <a:avLst/>
          </a:prstGeom>
        </p:spPr>
        <p:txBody>
          <a:bodyPr vert="horz">
            <a:noAutofit/>
          </a:bodyPr>
          <a:lstStyle/>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الى أن يتم تعيين المصفي يعتبر المديرون بالنسبة للغير في حكم المصفين </a:t>
            </a:r>
          </a:p>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اذا تعدد المصفون وجب عليهم ان يعملوا مجتمعين مالم تصرح لهم الجهة التي عينتهم بالانفراد </a:t>
            </a:r>
          </a:p>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لم يبين نظام الشركات طريقة عزل المصفي الا ان الرأي استقر على انه يجوز عزل المصفي بواسطة الجهة التي عينته</a:t>
            </a:r>
          </a:p>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يجوز عزل المصفي المعين بإتفاق الشركاء بواسطة القاضي اذا طلب منه احد الشركاء ذلك لسبب مشروع </a:t>
            </a:r>
          </a:p>
          <a:p>
            <a:pPr lvl="0" indent="-182880" algn="r" rtl="1">
              <a:spcBef>
                <a:spcPts val="600"/>
              </a:spcBef>
              <a:buClr>
                <a:srgbClr val="1F497D"/>
              </a:buClr>
              <a:buSzPct val="73000"/>
              <a:buFont typeface="Wingdings" pitchFamily="2" charset="2"/>
              <a:buChar char="q"/>
            </a:pPr>
            <a:r>
              <a:rPr lang="ar-SA" sz="2000" b="1" dirty="0" smtClean="0">
                <a:solidFill>
                  <a:prstClr val="black"/>
                </a:solidFill>
                <a:latin typeface="Times New Roman" pitchFamily="18" charset="0"/>
                <a:cs typeface="Times New Roman" pitchFamily="18" charset="0"/>
              </a:rPr>
              <a:t>سلطات المصفي ومسئوليته </a:t>
            </a:r>
          </a:p>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يستمد المصفي سلطاته من عقد تأسيس الشركة أو من حكم المحكمة التي عينته أو من قرار أغلبية الشركاء بتعيينه مصفيا .وفي حال لم يتم تحديد هذه الصلاحيات للمصفي فانه يكون مسئولا عن القيام بكافة الأعمال اللازمة لانجاز عمله </a:t>
            </a:r>
          </a:p>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لايجوز للمصفي ان يبيع اموال الشركة جملة ً أو ان يقدمها حصة في شركة أخرى الا اذا صرحت له بذلك الجهة التي عينته </a:t>
            </a:r>
          </a:p>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لايجوز للمصفي ان يبدأ اعمال جديدة الا اذا كانت لازمة لاتمام اعمال سابقة </a:t>
            </a:r>
          </a:p>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على المصفي ان يشهر قرار تعيينه والقيود المفروضة على سلطاته بطرق الشهر المقررة لتعديل عقد الشركة </a:t>
            </a:r>
          </a:p>
          <a:p>
            <a:pPr lvl="1" indent="-182880" algn="r" rtl="1">
              <a:spcBef>
                <a:spcPts val="600"/>
              </a:spcBef>
              <a:buClr>
                <a:srgbClr val="1F497D"/>
              </a:buClr>
              <a:buSzPct val="73000"/>
              <a:buFont typeface="Arial" pitchFamily="34" charset="0"/>
              <a:buChar char="•"/>
            </a:pPr>
            <a:r>
              <a:rPr lang="ar-SA" sz="2000" dirty="0" smtClean="0">
                <a:solidFill>
                  <a:prstClr val="black"/>
                </a:solidFill>
                <a:latin typeface="Times New Roman" pitchFamily="18" charset="0"/>
                <a:cs typeface="Times New Roman" pitchFamily="18" charset="0"/>
              </a:rPr>
              <a:t>على المصفي ان يعد خلال 3 اشهر من مباشرة عمله وبالاشتراك مع مراقب حسابات الشركة ان وجد جرد بجميع ماللشركة من اصول وماعليهامن خصوم </a:t>
            </a:r>
          </a:p>
          <a:p>
            <a:pPr indent="-182880" algn="r" rtl="1">
              <a:spcBef>
                <a:spcPts val="600"/>
              </a:spcBef>
              <a:buClr>
                <a:schemeClr val="tx2"/>
              </a:buClr>
              <a:buSzPct val="73000"/>
              <a:buFont typeface="Arial" pitchFamily="34" charset="0"/>
              <a:buChar char="•"/>
            </a:pPr>
            <a:endParaRPr lang="ar-SA" dirty="0" smtClean="0">
              <a:latin typeface="Times New Roman" pitchFamily="18" charset="0"/>
              <a:cs typeface="Times New Roman" pitchFamily="18" charset="0"/>
            </a:endParaRPr>
          </a:p>
          <a:p>
            <a:pPr indent="-18288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324600"/>
          </a:xfrm>
          <a:prstGeom prst="rect">
            <a:avLst/>
          </a:prstGeom>
        </p:spPr>
        <p:txBody>
          <a:bodyPr vert="horz">
            <a:noAutofit/>
          </a:bodyPr>
          <a:lstStyle/>
          <a:p>
            <a:pPr lvl="1"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على المصفي ان يعد في نهاية كل سنة مالية ميزانية وحساب الارباح والخسائر وتقرير عن اعمال التصفية وتعرض هذه الوثاسق على الشركاء او على الجمعية العامة للموافقة عليها  </a:t>
            </a:r>
          </a:p>
          <a:p>
            <a:pPr lvl="1"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عند انتهاء التصفية يقدم المصفي حسابا ختاميا عن اعماله.وتنتهي التصفية بتصديق الشركاء او الجمعية العامة على هذا الحساب ويشهر المصفون انتهاء التصفية وفق طرق الشهر المقررة </a:t>
            </a:r>
          </a:p>
          <a:p>
            <a:pPr lvl="1"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طلب اعلان افلاس الشركة ليس من صلاحية المصفي </a:t>
            </a:r>
          </a:p>
          <a:p>
            <a:pPr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قسمة اموال الشركة :    </a:t>
            </a:r>
          </a:p>
          <a:p>
            <a:pPr indent="-457200" algn="r" rtl="1">
              <a:spcBef>
                <a:spcPts val="600"/>
              </a:spcBef>
              <a:buClr>
                <a:schemeClr val="tx2"/>
              </a:buClr>
              <a:buSzPct val="73000"/>
            </a:pPr>
            <a:r>
              <a:rPr lang="ar-SA" sz="2000" dirty="0" smtClean="0">
                <a:latin typeface="Times New Roman" pitchFamily="18" charset="0"/>
                <a:cs typeface="Times New Roman" pitchFamily="18" charset="0"/>
              </a:rPr>
              <a:t>هي المرحلة التي تلي التصفية بعدما تم تسديد ديون الشركة وتحويل جميع موجوداتها الى نقود لابد من قسمة هذه النقود على الشركاء</a:t>
            </a:r>
            <a:r>
              <a:rPr lang="en-US" sz="2000" dirty="0" smtClean="0">
                <a:latin typeface="Times New Roman" pitchFamily="18" charset="0"/>
                <a:cs typeface="Times New Roman" pitchFamily="18" charset="0"/>
              </a:rPr>
              <a:t>.</a:t>
            </a:r>
            <a:r>
              <a:rPr lang="ar-SA" sz="2000" dirty="0" smtClean="0">
                <a:latin typeface="Times New Roman" pitchFamily="18" charset="0"/>
                <a:cs typeface="Times New Roman" pitchFamily="18" charset="0"/>
              </a:rPr>
              <a:t> تتم بواسطة المصفي مالم يتفق الشركاء على غير ذلك .وتكون وفق القواعد التالية:</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يحصل  كل شريك على قيمة حصته النقدية التي قدمها في رأس المال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يحصل كل شريك على مبلغ يعادل قيمة الحصة العينية التي قدمها في رأس المال كما هي مبينة في العقد ، أو مايعادل قيمة هذه الحصة وقت التسليم اذا لم تبين قيمتها في العقد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الشريك بالعمل لايحصل على شيء من رأس المال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زاد شيء من صافي مال الشركة بعد استرداد الحصص ، يتم قسمته بين </a:t>
            </a:r>
            <a:r>
              <a:rPr lang="ar-SA" sz="2000" dirty="0" smtClean="0">
                <a:latin typeface="Times New Roman" pitchFamily="18" charset="0"/>
                <a:cs typeface="Times New Roman" pitchFamily="18" charset="0"/>
              </a:rPr>
              <a:t>الشركاء بمافيهم الشريك بالعمل </a:t>
            </a:r>
            <a:r>
              <a:rPr lang="ar-SA" sz="2000" dirty="0" smtClean="0">
                <a:latin typeface="Times New Roman" pitchFamily="18" charset="0"/>
                <a:cs typeface="Times New Roman" pitchFamily="18" charset="0"/>
              </a:rPr>
              <a:t>وفقا ً لعقد الشركة </a:t>
            </a:r>
            <a:r>
              <a:rPr lang="ar-SA" sz="2000" dirty="0" smtClean="0">
                <a:latin typeface="Times New Roman" pitchFamily="18" charset="0"/>
                <a:cs typeface="Times New Roman" pitchFamily="18" charset="0"/>
              </a:rPr>
              <a:t>(نسبة الأرباح المحددة)</a:t>
            </a:r>
            <a:r>
              <a:rPr lang="ar-SA"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واذا لم ينص عقد الشركة على نص بهذا الخصوص يتم تقسيم الفائض حسب نسبة حصصهم في رأس المال</a:t>
            </a:r>
          </a:p>
          <a:p>
            <a:pPr indent="-182880" algn="r" rtl="1">
              <a:spcBef>
                <a:spcPts val="600"/>
              </a:spcBef>
              <a:buClr>
                <a:schemeClr val="tx2"/>
              </a:buClr>
              <a:buSzPct val="73000"/>
              <a:buFont typeface="Arial" pitchFamily="34" charset="0"/>
              <a:buChar char="•"/>
            </a:pPr>
            <a:r>
              <a:rPr lang="ar-SA" sz="2000" dirty="0" smtClean="0">
                <a:solidFill>
                  <a:srgbClr val="FF0000"/>
                </a:solidFill>
                <a:latin typeface="Times New Roman" pitchFamily="18" charset="0"/>
                <a:cs typeface="Times New Roman" pitchFamily="18" charset="0"/>
              </a:rPr>
              <a:t>وفي </a:t>
            </a:r>
            <a:r>
              <a:rPr lang="ar-SA" sz="2000" smtClean="0">
                <a:solidFill>
                  <a:srgbClr val="FF0000"/>
                </a:solidFill>
                <a:latin typeface="Times New Roman" pitchFamily="18" charset="0"/>
                <a:cs typeface="Times New Roman" pitchFamily="18" charset="0"/>
              </a:rPr>
              <a:t>حالة </a:t>
            </a:r>
            <a:r>
              <a:rPr lang="ar-SA" sz="2000" smtClean="0">
                <a:solidFill>
                  <a:srgbClr val="FF0000"/>
                </a:solidFill>
                <a:latin typeface="Times New Roman" pitchFamily="18" charset="0"/>
                <a:cs typeface="Times New Roman" pitchFamily="18" charset="0"/>
              </a:rPr>
              <a:t>ان </a:t>
            </a:r>
            <a:r>
              <a:rPr lang="ar-SA" sz="2000" dirty="0" smtClean="0">
                <a:solidFill>
                  <a:srgbClr val="FF0000"/>
                </a:solidFill>
                <a:latin typeface="Times New Roman" pitchFamily="18" charset="0"/>
                <a:cs typeface="Times New Roman" pitchFamily="18" charset="0"/>
              </a:rPr>
              <a:t>صافي </a:t>
            </a:r>
            <a:r>
              <a:rPr lang="ar-SA" sz="2000" smtClean="0">
                <a:solidFill>
                  <a:srgbClr val="FF0000"/>
                </a:solidFill>
                <a:latin typeface="Times New Roman" pitchFamily="18" charset="0"/>
                <a:cs typeface="Times New Roman" pitchFamily="18" charset="0"/>
              </a:rPr>
              <a:t>المال </a:t>
            </a:r>
            <a:r>
              <a:rPr lang="ar-SA" sz="2000" smtClean="0">
                <a:solidFill>
                  <a:srgbClr val="FF0000"/>
                </a:solidFill>
                <a:latin typeface="Times New Roman" pitchFamily="18" charset="0"/>
                <a:cs typeface="Times New Roman" pitchFamily="18" charset="0"/>
              </a:rPr>
              <a:t>لا </a:t>
            </a:r>
            <a:r>
              <a:rPr lang="ar-SA" sz="2000" dirty="0" smtClean="0">
                <a:solidFill>
                  <a:srgbClr val="FF0000"/>
                </a:solidFill>
                <a:latin typeface="Times New Roman" pitchFamily="18" charset="0"/>
                <a:cs typeface="Times New Roman" pitchFamily="18" charset="0"/>
              </a:rPr>
              <a:t>يكفي للوفاء بحصص </a:t>
            </a:r>
            <a:r>
              <a:rPr lang="ar-SA" sz="2000" smtClean="0">
                <a:solidFill>
                  <a:srgbClr val="FF0000"/>
                </a:solidFill>
                <a:latin typeface="Times New Roman" pitchFamily="18" charset="0"/>
                <a:cs typeface="Times New Roman" pitchFamily="18" charset="0"/>
              </a:rPr>
              <a:t>الشركاء يتم قسمة المبلغ حسب نسبة كل شريك في راس المال </a:t>
            </a:r>
            <a:endParaRPr lang="ar-SA" sz="2000" dirty="0" smtClean="0">
              <a:solidFill>
                <a:srgbClr val="FF0000"/>
              </a:solidFill>
              <a:latin typeface="Times New Roman" pitchFamily="18" charset="0"/>
              <a:cs typeface="Times New Roman" pitchFamily="18" charset="0"/>
            </a:endParaRPr>
          </a:p>
          <a:p>
            <a:pPr indent="-182880" algn="r" rtl="1">
              <a:spcBef>
                <a:spcPts val="600"/>
              </a:spcBef>
              <a:buClr>
                <a:schemeClr val="tx2"/>
              </a:buClr>
              <a:buSzPct val="73000"/>
            </a:pPr>
            <a:r>
              <a:rPr lang="ar-SA" sz="2000" dirty="0" smtClean="0">
                <a:latin typeface="Times New Roman" pitchFamily="18" charset="0"/>
                <a:cs typeface="Times New Roman" pitchFamily="18" charset="0"/>
              </a:rPr>
              <a:t> </a:t>
            </a: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324600"/>
          </a:xfrm>
          <a:prstGeom prst="rect">
            <a:avLst/>
          </a:prstGeom>
        </p:spPr>
        <p:txBody>
          <a:bodyPr vert="horz">
            <a:noAutofit/>
          </a:bodyPr>
          <a:lstStyle/>
          <a:p>
            <a:pPr lvl="1" indent="-18288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عدم سماع الدعاوي الناشئة عن الشركة</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بعد انتهاء التصفية تظل مسئولية الشركاء قائمة ويكون للدائنين الذين لم يستوفوا حقهم أن يطالبوا الشركاء به لمدة 3 سنوات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لاتسمع الدعوى ضد المصفين أو ضد الشركاء أو ضد المدراء أو اعضاء مجلس الإدارة أو مراقبي الحسابا ت  بعد انقضاء 3 سنوات على اشهار انتهاء تصفية الشركة</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شهر انتهاء التصفية لابد ان يكون بالطريقة المتبعة نظاما لشهر عقد الشركة والتعديلات عليه  </a:t>
            </a: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52400" y="1143000"/>
            <a:ext cx="8001000" cy="3505200"/>
          </a:xfrm>
          <a:prstGeom prst="rect">
            <a:avLst/>
          </a:prstGeom>
        </p:spPr>
        <p:txBody>
          <a:bodyPr vert="horz">
            <a:noAutofit/>
          </a:bodyPr>
          <a:lstStyle/>
          <a:p>
            <a:pPr marL="457200" lvl="0" indent="-457200" algn="r" rtl="1">
              <a:spcBef>
                <a:spcPts val="600"/>
              </a:spcBef>
              <a:buClr>
                <a:srgbClr val="1F497D"/>
              </a:buClr>
              <a:buSzPct val="73000"/>
              <a:defRPr/>
            </a:pPr>
            <a:endParaRPr lang="ar-SA" dirty="0" smtClean="0">
              <a:solidFill>
                <a:prstClr val="black"/>
              </a:solidFill>
              <a:latin typeface="Times New Roman" pitchFamily="18" charset="0"/>
              <a:cs typeface="Times New Roman" pitchFamily="18" charset="0"/>
            </a:endParaRPr>
          </a:p>
          <a:p>
            <a:pPr marL="457200" lvl="0" indent="-457200" algn="r" rtl="1">
              <a:spcBef>
                <a:spcPts val="600"/>
              </a:spcBef>
              <a:buClr>
                <a:schemeClr val="tx2"/>
              </a:buClr>
              <a:buSzPct val="73000"/>
            </a:pPr>
            <a:endParaRPr lang="ar-SA" dirty="0" smtClean="0">
              <a:solidFill>
                <a:schemeClr val="tx2">
                  <a:lumMod val="75000"/>
                </a:schemeClr>
              </a:solidFill>
              <a:latin typeface="Times New Roman" pitchFamily="18" charset="0"/>
              <a:cs typeface="Times New Roman" pitchFamily="18" charset="0"/>
            </a:endParaRPr>
          </a:p>
        </p:txBody>
      </p:sp>
      <p:sp>
        <p:nvSpPr>
          <p:cNvPr id="8" name="Title 1"/>
          <p:cNvSpPr txBox="1">
            <a:spLocks/>
          </p:cNvSpPr>
          <p:nvPr/>
        </p:nvSpPr>
        <p:spPr>
          <a:xfrm>
            <a:off x="838200" y="76200"/>
            <a:ext cx="6477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الشخصية المعنوية للشركة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152400" y="685800"/>
            <a:ext cx="8001000" cy="6172200"/>
          </a:xfrm>
          <a:prstGeom prst="rect">
            <a:avLst/>
          </a:prstGeom>
        </p:spPr>
        <p:txBody>
          <a:bodyPr vert="horz">
            <a:noAutofit/>
          </a:bodyPr>
          <a:lstStyle/>
          <a:p>
            <a:pPr marL="457200" lvl="0" indent="-457200" algn="r" rtl="1">
              <a:spcBef>
                <a:spcPts val="600"/>
              </a:spcBef>
              <a:buClr>
                <a:schemeClr val="tx2"/>
              </a:buClr>
              <a:buSzPct val="73000"/>
              <a:defRPr/>
            </a:pPr>
            <a:r>
              <a:rPr lang="ar-SA" sz="2000" b="1" u="sng" dirty="0" smtClean="0">
                <a:solidFill>
                  <a:schemeClr val="tx2">
                    <a:lumMod val="50000"/>
                  </a:schemeClr>
                </a:solidFill>
                <a:latin typeface="Times New Roman" pitchFamily="18" charset="0"/>
                <a:cs typeface="Times New Roman" pitchFamily="18" charset="0"/>
              </a:rPr>
              <a:t>الشخصية المعنوية للشركة : </a:t>
            </a:r>
            <a:r>
              <a:rPr lang="ar-SA" sz="2000" dirty="0" smtClean="0">
                <a:latin typeface="Times New Roman" pitchFamily="18" charset="0"/>
                <a:cs typeface="Times New Roman" pitchFamily="18" charset="0"/>
              </a:rPr>
              <a:t>ولادة شخص معنوي ناشيء عن عقد الشركة ، له كيان قانوني مستقل عن اشخاص الشركاء فيكتسب الحقوق ويتحمل الالتزامات </a:t>
            </a:r>
            <a:endParaRPr lang="ar-SA" sz="2000" b="1" u="sng" dirty="0" smtClean="0">
              <a:solidFill>
                <a:schemeClr val="tx2">
                  <a:lumMod val="50000"/>
                </a:schemeClr>
              </a:solidFill>
              <a:latin typeface="Times New Roman" pitchFamily="18" charset="0"/>
              <a:cs typeface="Times New Roman" pitchFamily="18" charset="0"/>
            </a:endParaRPr>
          </a:p>
          <a:p>
            <a:pPr marL="457200" indent="-457200" algn="r" rtl="1">
              <a:spcBef>
                <a:spcPts val="600"/>
              </a:spcBef>
              <a:buClr>
                <a:schemeClr val="tx2"/>
              </a:buClr>
              <a:buSzPct val="73000"/>
              <a:defRPr/>
            </a:pPr>
            <a:r>
              <a:rPr lang="ar-SA" sz="2000" b="1" u="sng" dirty="0" smtClean="0">
                <a:solidFill>
                  <a:schemeClr val="tx2">
                    <a:lumMod val="50000"/>
                  </a:schemeClr>
                </a:solidFill>
                <a:latin typeface="Times New Roman" pitchFamily="18" charset="0"/>
                <a:cs typeface="Times New Roman" pitchFamily="18" charset="0"/>
              </a:rPr>
              <a:t>بدء الشخصية المعنوية : </a:t>
            </a:r>
            <a:r>
              <a:rPr lang="ar-SA" sz="2000" dirty="0" smtClean="0">
                <a:latin typeface="Times New Roman" pitchFamily="18" charset="0"/>
                <a:cs typeface="Times New Roman" pitchFamily="18" charset="0"/>
              </a:rPr>
              <a:t>فيما عدا شركة المحاصة تعتبر الشركة </a:t>
            </a:r>
            <a:r>
              <a:rPr lang="ar-SA" sz="2000" b="1" dirty="0" smtClean="0">
                <a:latin typeface="Times New Roman" pitchFamily="18" charset="0"/>
                <a:cs typeface="Times New Roman" pitchFamily="18" charset="0"/>
              </a:rPr>
              <a:t>من وقت تأسيسها (تكوينها) </a:t>
            </a:r>
            <a:r>
              <a:rPr lang="ar-SA" sz="2000" dirty="0" smtClean="0">
                <a:latin typeface="Times New Roman" pitchFamily="18" charset="0"/>
                <a:cs typeface="Times New Roman" pitchFamily="18" charset="0"/>
              </a:rPr>
              <a:t>شخصا ً اعتبارياً ولكن لاتحتج بهذه الشخصية على الغير الا بعد استيفاء اجراءات الشهر </a:t>
            </a:r>
            <a:endParaRPr lang="ar-SA" sz="2000" b="1" u="sng" dirty="0" smtClean="0">
              <a:solidFill>
                <a:schemeClr val="tx2">
                  <a:lumMod val="50000"/>
                </a:schemeClr>
              </a:solidFill>
              <a:latin typeface="Times New Roman" pitchFamily="18" charset="0"/>
              <a:cs typeface="Times New Roman" pitchFamily="18" charset="0"/>
            </a:endParaRPr>
          </a:p>
          <a:p>
            <a:pPr marL="457200" lvl="0" indent="-457200" algn="r" rtl="1">
              <a:spcBef>
                <a:spcPts val="600"/>
              </a:spcBef>
              <a:buClr>
                <a:schemeClr val="tx2"/>
              </a:buClr>
              <a:buSzPct val="73000"/>
              <a:defRPr/>
            </a:pPr>
            <a:r>
              <a:rPr lang="ar-SA" sz="2000" b="1" u="sng" dirty="0" smtClean="0">
                <a:solidFill>
                  <a:schemeClr val="tx2">
                    <a:lumMod val="50000"/>
                  </a:schemeClr>
                </a:solidFill>
                <a:latin typeface="Times New Roman" pitchFamily="18" charset="0"/>
                <a:cs typeface="Times New Roman" pitchFamily="18" charset="0"/>
              </a:rPr>
              <a:t>نهاية الشخصية المعنوية : </a:t>
            </a:r>
            <a:r>
              <a:rPr lang="ar-SA" sz="2000" dirty="0" smtClean="0">
                <a:latin typeface="Times New Roman" pitchFamily="18" charset="0"/>
                <a:cs typeface="Times New Roman" pitchFamily="18" charset="0"/>
              </a:rPr>
              <a:t>القاعدة العامة ان الشخصية المعنوية للشركة تنتهي بانقضائها أو بحلها لأي سبب من الأسباب </a:t>
            </a:r>
          </a:p>
          <a:p>
            <a:pPr marL="457200" lvl="0" indent="-45720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مراعاة لمصلحة الشركاء ومصلحة الغير فقد تقرر استمرار احتفاظ الشركة التي تقرر حلها او انقضاؤها بشخصيتها المعنوية لفترة تسمى فترة التصفية . فتطالب الشركة بما لها من حقوق لدى الغير وتوفي بما عليها من التزامات للغير وأخيراً تحدد الصافي من أموالها الذي سيوزع على الشركاء </a:t>
            </a:r>
          </a:p>
          <a:p>
            <a:pPr marL="457200" lvl="0" indent="-45720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نظام الشركات السعودي يجيز تحول الشركة الى نوع آخر من الشركات ،ولايترتب على هذا التحول نشوء شخص معنوي جديد وتظل الشركة محتفظة بحقوقها والتزاماتها السابقة . الا ان ذلك لايعفي الشركة من اتخاذ اجراءات  تأسيس واشهار النوع الذي ستتحول اليه</a:t>
            </a:r>
          </a:p>
          <a:p>
            <a:pPr marL="457200" lvl="0" indent="-457200" algn="r" rtl="1">
              <a:spcBef>
                <a:spcPts val="600"/>
              </a:spcBef>
              <a:buClr>
                <a:schemeClr val="tx2"/>
              </a:buClr>
              <a:buSzPct val="73000"/>
              <a:defRPr/>
            </a:pPr>
            <a:r>
              <a:rPr lang="ar-SA" sz="2000" b="1" u="sng" dirty="0" smtClean="0">
                <a:solidFill>
                  <a:schemeClr val="tx2">
                    <a:lumMod val="50000"/>
                  </a:schemeClr>
                </a:solidFill>
                <a:latin typeface="Times New Roman" pitchFamily="18" charset="0"/>
                <a:cs typeface="Times New Roman" pitchFamily="18" charset="0"/>
              </a:rPr>
              <a:t>أثر الاندماج على الشخصية المعنوية للشركات : </a:t>
            </a:r>
            <a:r>
              <a:rPr lang="ar-SA" sz="2000" dirty="0" smtClean="0">
                <a:latin typeface="Times New Roman" pitchFamily="18" charset="0"/>
                <a:cs typeface="Times New Roman" pitchFamily="18" charset="0"/>
              </a:rPr>
              <a:t>  </a:t>
            </a:r>
          </a:p>
          <a:p>
            <a:pPr marL="457200" lvl="0" indent="-45720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في حالة اندماج شركة في شركة أخرى يترتب على ذلك انقضاء الشخصية المعنوية للشركة المندمجة </a:t>
            </a:r>
          </a:p>
          <a:p>
            <a:pPr marL="457200" lvl="0" indent="-45720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في حالة اندماج شركتين أو أكثر بقصد تكوين شركة واحدة يترتب على ذلك انقضاء الشخصية المعنوية للشركتين ونشوء شخص معنوي جديد</a:t>
            </a:r>
          </a:p>
          <a:p>
            <a:pPr marL="457200" lvl="0" indent="-457200" algn="r" rtl="1">
              <a:spcBef>
                <a:spcPts val="600"/>
              </a:spcBef>
              <a:buClr>
                <a:schemeClr val="tx2"/>
              </a:buClr>
              <a:buSzPct val="73000"/>
              <a:buFont typeface="Wingdings" pitchFamily="2" charset="2"/>
              <a:buChar char="q"/>
              <a:defRPr/>
            </a:pPr>
            <a:endParaRPr lang="ar-SA" sz="2000" dirty="0" smtClean="0">
              <a:latin typeface="Times New Roman" pitchFamily="18" charset="0"/>
              <a:cs typeface="Times New Roman" pitchFamily="18" charset="0"/>
            </a:endParaRPr>
          </a:p>
          <a:p>
            <a:pPr marL="457200" indent="-457200" algn="r" rtl="1">
              <a:spcBef>
                <a:spcPts val="600"/>
              </a:spcBef>
              <a:buClr>
                <a:schemeClr val="tx2"/>
              </a:buClr>
              <a:buSzPct val="73000"/>
              <a:defRPr/>
            </a:pPr>
            <a:endParaRPr lang="ar-SA" sz="2000" dirty="0" smtClean="0">
              <a:latin typeface="Times New Roman" pitchFamily="18" charset="0"/>
              <a:cs typeface="Times New Roman" pitchFamily="18" charset="0"/>
            </a:endParaRPr>
          </a:p>
          <a:p>
            <a:pPr marL="457200" lvl="0" indent="-457200" algn="r" rtl="1">
              <a:spcBef>
                <a:spcPts val="600"/>
              </a:spcBef>
              <a:buClr>
                <a:schemeClr val="tx2"/>
              </a:buClr>
              <a:buSzPct val="73000"/>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52400" y="1143000"/>
            <a:ext cx="8001000" cy="3505200"/>
          </a:xfrm>
          <a:prstGeom prst="rect">
            <a:avLst/>
          </a:prstGeom>
        </p:spPr>
        <p:txBody>
          <a:bodyPr vert="horz">
            <a:noAutofit/>
          </a:bodyPr>
          <a:lstStyle/>
          <a:p>
            <a:pPr marL="457200" lvl="0" indent="-457200" algn="r" rtl="1">
              <a:spcBef>
                <a:spcPts val="600"/>
              </a:spcBef>
              <a:buClr>
                <a:srgbClr val="1F497D"/>
              </a:buClr>
              <a:buSzPct val="73000"/>
              <a:defRPr/>
            </a:pPr>
            <a:endParaRPr lang="ar-SA" dirty="0" smtClean="0">
              <a:solidFill>
                <a:prstClr val="black"/>
              </a:solidFill>
              <a:latin typeface="Times New Roman" pitchFamily="18" charset="0"/>
              <a:cs typeface="Times New Roman" pitchFamily="18" charset="0"/>
            </a:endParaRPr>
          </a:p>
          <a:p>
            <a:pPr marL="457200" lvl="0" indent="-457200" algn="r" rtl="1">
              <a:spcBef>
                <a:spcPts val="600"/>
              </a:spcBef>
              <a:buClr>
                <a:schemeClr val="tx2"/>
              </a:buClr>
              <a:buSzPct val="73000"/>
            </a:pPr>
            <a:endParaRPr lang="ar-SA" dirty="0" smtClean="0">
              <a:solidFill>
                <a:schemeClr val="tx2">
                  <a:lumMod val="75000"/>
                </a:schemeClr>
              </a:solidFill>
              <a:latin typeface="Times New Roman" pitchFamily="18" charset="0"/>
              <a:cs typeface="Times New Roman" pitchFamily="18" charset="0"/>
            </a:endParaRPr>
          </a:p>
        </p:txBody>
      </p:sp>
      <p:sp>
        <p:nvSpPr>
          <p:cNvPr id="8" name="Title 1"/>
          <p:cNvSpPr txBox="1">
            <a:spLocks/>
          </p:cNvSpPr>
          <p:nvPr/>
        </p:nvSpPr>
        <p:spPr>
          <a:xfrm>
            <a:off x="838200" y="76200"/>
            <a:ext cx="6477000" cy="609600"/>
          </a:xfrm>
          <a:prstGeom prst="rect">
            <a:avLst/>
          </a:prstGeom>
        </p:spPr>
        <p:txBody>
          <a:bodyPr vert="horz" lIns="45720" tIns="0" rIns="45720" bIns="0" anchor="b" anchorCtr="0">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النتائج المترتبة على اكتساب الشركة الشخصية المعنوية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0" y="914400"/>
            <a:ext cx="8001000" cy="59436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b="1" u="sng" noProof="0" dirty="0" smtClean="0">
                <a:solidFill>
                  <a:schemeClr val="tx2">
                    <a:lumMod val="50000"/>
                  </a:schemeClr>
                </a:solidFill>
                <a:latin typeface="Times New Roman" pitchFamily="18" charset="0"/>
                <a:cs typeface="Times New Roman" pitchFamily="18" charset="0"/>
              </a:rPr>
              <a:t>الذمة المالية </a:t>
            </a:r>
            <a:r>
              <a:rPr lang="ar-SA" sz="2000" b="1" u="sng" dirty="0" smtClean="0">
                <a:solidFill>
                  <a:schemeClr val="tx2">
                    <a:lumMod val="50000"/>
                  </a:schemeClr>
                </a:solidFill>
                <a:latin typeface="Times New Roman" pitchFamily="18" charset="0"/>
                <a:cs typeface="Times New Roman" pitchFamily="18" charset="0"/>
              </a:rPr>
              <a:t>ل</a:t>
            </a:r>
            <a:r>
              <a:rPr lang="ar-SA" sz="2000" b="1" u="sng" noProof="0" dirty="0" smtClean="0">
                <a:solidFill>
                  <a:schemeClr val="tx2">
                    <a:lumMod val="50000"/>
                  </a:schemeClr>
                </a:solidFill>
                <a:latin typeface="Times New Roman" pitchFamily="18" charset="0"/>
                <a:cs typeface="Times New Roman" pitchFamily="18" charset="0"/>
              </a:rPr>
              <a:t>لشركة : </a:t>
            </a:r>
            <a:r>
              <a:rPr lang="ar-SA" sz="2000" noProof="0" dirty="0" smtClean="0">
                <a:solidFill>
                  <a:schemeClr val="tx2">
                    <a:lumMod val="50000"/>
                  </a:schemeClr>
                </a:solidFill>
                <a:latin typeface="Times New Roman" pitchFamily="18" charset="0"/>
                <a:cs typeface="Times New Roman" pitchFamily="18" charset="0"/>
              </a:rPr>
              <a:t>تتكون من مجموع ما للشركة من حقوق وماعليها من التزامات .</a:t>
            </a: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r>
              <a:rPr lang="ar-SA" sz="2000" noProof="0" dirty="0" smtClean="0">
                <a:latin typeface="Times New Roman" pitchFamily="18" charset="0"/>
                <a:cs typeface="Times New Roman" pitchFamily="18" charset="0"/>
              </a:rPr>
              <a:t> </a:t>
            </a:r>
            <a:r>
              <a:rPr lang="ar-SA" sz="2000" b="1" noProof="0" dirty="0" smtClean="0">
                <a:latin typeface="Times New Roman" pitchFamily="18" charset="0"/>
                <a:cs typeface="Times New Roman" pitchFamily="18" charset="0"/>
              </a:rPr>
              <a:t>يترتب على تمتع الشركة بذمة مالية مستقلة عدة نتائج كالتالي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تكون الذمة المالية للشركة هي الضمان العام لدائني الشركة دون دائني الشركاء الشخصيين . مثلما ان ذمة الشريك هي الضمان العام لدائنيه الشخصيين دون دائني الشركة .</a:t>
            </a: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r>
              <a:rPr lang="ar-SA" sz="2000" dirty="0" smtClean="0">
                <a:solidFill>
                  <a:srgbClr val="FF0000"/>
                </a:solidFill>
                <a:latin typeface="Times New Roman" pitchFamily="18" charset="0"/>
                <a:cs typeface="Times New Roman" pitchFamily="18" charset="0"/>
              </a:rPr>
              <a:t>ولاينطبق ذلك في حالة الشريك المتضامن لأنه يكون مسؤلا ً مسئولية تضامنية ومطلقة عن ديون الشركة ليس في حدود حصته فقط من رأس المال وانما في جميع امواله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لايجوز للدائن الشخصي لأحد الشركاء ان يتقاضى حقه من حصة الشريك وانما يجوز له فقط ان يتقاضى حقه من نصيب الشريك في الارباح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اذا كانت حصة الشريك تتخذ شكل الاسهم فيجوز لدائن الشريك الشخصي ان يطالب ببيع الاسهم ليتقاضى حقه </a:t>
            </a:r>
          </a:p>
          <a:p>
            <a:pPr marL="457200" indent="-45720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الحصص التي يقدمها الشركاء على سبيل التمليك تكون مملوكة للشركة. وليس للشركاء الا حق الحصول على الارباح وحق اقتسام صافي موجودات الشركة عند التصفية</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لايجوز التمسك بالمقاصة بين ديون الشركة وديون الشركاء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لايؤدي افلاس الشركة الى افلاس الشركاء ، كما أن افلاس احد الشركاء لايؤدي الى افلاس الشركة . وهذا ينطبق على شركات الأموال </a:t>
            </a: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r>
              <a:rPr lang="ar-SA" sz="2000" dirty="0" smtClean="0">
                <a:solidFill>
                  <a:srgbClr val="FF0000"/>
                </a:solidFill>
                <a:latin typeface="Times New Roman" pitchFamily="18" charset="0"/>
                <a:cs typeface="Times New Roman" pitchFamily="18" charset="0"/>
              </a:rPr>
              <a:t>اما في شركة التضامن والتوصية فانه يترتب على افلاس الشركة افلاس الشركاء المتضامنين فيها . وعندئذ توجد تفليسه خاصة للشركة وتفليسه مستقلة لكل شريك منهم   </a:t>
            </a: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endParaRPr lang="ar-SA" sz="2000" b="1" u="sng" noProof="0" dirty="0" smtClean="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52400" y="1143000"/>
            <a:ext cx="8001000" cy="3505200"/>
          </a:xfrm>
          <a:prstGeom prst="rect">
            <a:avLst/>
          </a:prstGeom>
        </p:spPr>
        <p:txBody>
          <a:bodyPr vert="horz">
            <a:noAutofit/>
          </a:bodyPr>
          <a:lstStyle/>
          <a:p>
            <a:pPr marL="457200" lvl="0" indent="-457200" algn="r" rtl="1">
              <a:spcBef>
                <a:spcPts val="600"/>
              </a:spcBef>
              <a:buClr>
                <a:srgbClr val="1F497D"/>
              </a:buClr>
              <a:buSzPct val="73000"/>
              <a:defRPr/>
            </a:pPr>
            <a:endParaRPr lang="ar-SA" dirty="0" smtClean="0">
              <a:solidFill>
                <a:prstClr val="black"/>
              </a:solidFill>
              <a:latin typeface="Times New Roman" pitchFamily="18" charset="0"/>
              <a:cs typeface="Times New Roman" pitchFamily="18" charset="0"/>
            </a:endParaRPr>
          </a:p>
          <a:p>
            <a:pPr marL="457200" lvl="0" indent="-457200" algn="r" rtl="1">
              <a:spcBef>
                <a:spcPts val="600"/>
              </a:spcBef>
              <a:buClr>
                <a:schemeClr val="tx2"/>
              </a:buClr>
              <a:buSzPct val="73000"/>
            </a:pPr>
            <a:endParaRPr lang="ar-SA" dirty="0" smtClean="0">
              <a:solidFill>
                <a:schemeClr val="tx2">
                  <a:lumMod val="75000"/>
                </a:schemeClr>
              </a:solidFill>
              <a:latin typeface="Times New Roman" pitchFamily="18" charset="0"/>
              <a:cs typeface="Times New Roman" pitchFamily="18" charset="0"/>
            </a:endParaRPr>
          </a:p>
        </p:txBody>
      </p:sp>
      <p:sp>
        <p:nvSpPr>
          <p:cNvPr id="8" name="Title 1"/>
          <p:cNvSpPr txBox="1">
            <a:spLocks/>
          </p:cNvSpPr>
          <p:nvPr/>
        </p:nvSpPr>
        <p:spPr>
          <a:xfrm>
            <a:off x="838200" y="76200"/>
            <a:ext cx="6477000" cy="609600"/>
          </a:xfrm>
          <a:prstGeom prst="rect">
            <a:avLst/>
          </a:prstGeom>
        </p:spPr>
        <p:txBody>
          <a:bodyPr vert="horz" lIns="45720" tIns="0" rIns="45720" bIns="0" anchor="b" anchorCtr="0">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النتائج المترتبة على منح الشركة الشخصية المعنوية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152400" y="1066800"/>
            <a:ext cx="8001000" cy="52578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startAt="2"/>
              <a:tabLst/>
              <a:defRPr/>
            </a:pPr>
            <a:r>
              <a:rPr kumimoji="0" lang="ar-SA" sz="2000" b="1" i="0" u="sng" strike="noStrike" kern="1200" cap="none" spc="0" normalizeH="0" dirty="0" smtClean="0">
                <a:ln>
                  <a:noFill/>
                </a:ln>
                <a:solidFill>
                  <a:schemeClr val="tx2">
                    <a:lumMod val="50000"/>
                  </a:schemeClr>
                </a:solidFill>
                <a:effectLst/>
                <a:uLnTx/>
                <a:uFillTx/>
                <a:latin typeface="Times New Roman" pitchFamily="18" charset="0"/>
                <a:ea typeface="+mn-ea"/>
                <a:cs typeface="Times New Roman" pitchFamily="18" charset="0"/>
              </a:rPr>
              <a:t>أهلية الشركة :</a:t>
            </a:r>
            <a:r>
              <a:rPr lang="ar-SA" sz="2000" dirty="0" smtClean="0">
                <a:latin typeface="Times New Roman" pitchFamily="18" charset="0"/>
                <a:cs typeface="Times New Roman" pitchFamily="18" charset="0"/>
              </a:rPr>
              <a:t>تكون للشركة أهلية في الحدود التي ينص عليها عقد انشاءها أو التي يقررها القانون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بناء على ذلك يكون للشركة ان تباشر أنشطتها بحيث تكون دائنة أومدينة ، ولها أن تقاضي أو تتقاضى مع الغير فيما يتعلق بالمنازعات التي قد تنشأ من مباشرتها لنشاطها ، ولها الحق في ان تدخل شريكة في شركة أخرى، وامتلاك ماتشاء من عقارات ومنقولات وتتصرف في ممتلكاتها بحرية كاملة </a:t>
            </a:r>
            <a:endParaRPr lang="ar-SA" sz="2000" b="1" dirty="0" smtClean="0">
              <a:latin typeface="Times New Roman" pitchFamily="18" charset="0"/>
              <a:cs typeface="Times New Roman" pitchFamily="18" charset="0"/>
            </a:endParaRP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تمنع الشركة من ممارسة  الحقوق التي لا تدخل في حدود الغرض الذي قامت من أجله</a:t>
            </a:r>
            <a:r>
              <a:rPr lang="ar-SA" sz="2000" b="1"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فلا يجوز للشركة مثلا ً تقديم الهبات لتعارض ذلك مع الغرض الذي تقوم به وهو تحقيق الربح (ومع ذلك يجوز للشركة في حدود ضيقة ان تتبرع للأعمال الخيرية) كما يحضر القانون ممارسة بعض الاعمال لانواع معينة من الشركات مثل منع الشركات ذات المسئولية المحدودة من القيام بأعمال البنوك والتامين</a:t>
            </a:r>
          </a:p>
          <a:p>
            <a:pPr marL="914400" lvl="1" indent="-457200" algn="r" rtl="1">
              <a:spcBef>
                <a:spcPts val="600"/>
              </a:spcBef>
              <a:buClr>
                <a:schemeClr val="tx2"/>
              </a:buClr>
              <a:buSzPct val="73000"/>
              <a:defRPr/>
            </a:pPr>
            <a:r>
              <a:rPr lang="ar-SA" sz="2000" b="1" dirty="0" smtClean="0">
                <a:latin typeface="Times New Roman" pitchFamily="18" charset="0"/>
                <a:cs typeface="Times New Roman" pitchFamily="18" charset="0"/>
              </a:rPr>
              <a:t>آثار تمتع الشركة بالأهلية :</a:t>
            </a:r>
          </a:p>
          <a:p>
            <a:pPr marL="914400"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مسئولية الشركة عن تفيذ جميع التزاماتها التعقادية مع الغير</a:t>
            </a:r>
          </a:p>
          <a:p>
            <a:pPr marL="914400"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مسئولية الشركة المدنية (التعويض)عن الأفعال الضارة التي تسببها وعن الأفعال التي تقع من عمالها أثناء تأدية وظائفهم </a:t>
            </a:r>
          </a:p>
          <a:p>
            <a:pPr marL="914400"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مسئوليتها الجنائية تكون فقط في الجرائم التي يعاقب عليها القانون بغرامات مالية </a:t>
            </a: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endParaRPr kumimoji="0" lang="ar-SA" sz="2000" i="0" strike="noStrike" kern="1200" cap="none" spc="0" normalizeH="0" dirty="0" smtClean="0">
              <a:ln>
                <a:noFill/>
              </a:ln>
              <a:solidFill>
                <a:schemeClr val="tx2">
                  <a:lumMod val="50000"/>
                </a:schemeClr>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52400" y="1143000"/>
            <a:ext cx="8001000" cy="3505200"/>
          </a:xfrm>
          <a:prstGeom prst="rect">
            <a:avLst/>
          </a:prstGeom>
        </p:spPr>
        <p:txBody>
          <a:bodyPr vert="horz">
            <a:noAutofit/>
          </a:bodyPr>
          <a:lstStyle/>
          <a:p>
            <a:pPr marL="457200" lvl="0" indent="-457200" algn="r" rtl="1">
              <a:spcBef>
                <a:spcPts val="600"/>
              </a:spcBef>
              <a:buClr>
                <a:srgbClr val="1F497D"/>
              </a:buClr>
              <a:buSzPct val="73000"/>
              <a:defRPr/>
            </a:pPr>
            <a:endParaRPr lang="ar-SA" dirty="0" smtClean="0">
              <a:solidFill>
                <a:prstClr val="black"/>
              </a:solidFill>
              <a:latin typeface="Times New Roman" pitchFamily="18" charset="0"/>
              <a:cs typeface="Times New Roman" pitchFamily="18" charset="0"/>
            </a:endParaRPr>
          </a:p>
          <a:p>
            <a:pPr marL="457200" lvl="0" indent="-457200" algn="r" rtl="1">
              <a:spcBef>
                <a:spcPts val="600"/>
              </a:spcBef>
              <a:buClr>
                <a:schemeClr val="tx2"/>
              </a:buClr>
              <a:buSzPct val="73000"/>
            </a:pPr>
            <a:endParaRPr lang="ar-SA" dirty="0" smtClean="0">
              <a:solidFill>
                <a:schemeClr val="tx2">
                  <a:lumMod val="75000"/>
                </a:schemeClr>
              </a:solidFill>
              <a:latin typeface="Times New Roman" pitchFamily="18" charset="0"/>
              <a:cs typeface="Times New Roman" pitchFamily="18" charset="0"/>
            </a:endParaRPr>
          </a:p>
        </p:txBody>
      </p:sp>
      <p:sp>
        <p:nvSpPr>
          <p:cNvPr id="8" name="Title 1"/>
          <p:cNvSpPr txBox="1">
            <a:spLocks/>
          </p:cNvSpPr>
          <p:nvPr/>
        </p:nvSpPr>
        <p:spPr>
          <a:xfrm>
            <a:off x="838200" y="76200"/>
            <a:ext cx="6477000" cy="609600"/>
          </a:xfrm>
          <a:prstGeom prst="rect">
            <a:avLst/>
          </a:prstGeom>
        </p:spPr>
        <p:txBody>
          <a:bodyPr vert="horz" lIns="45720" tIns="0" rIns="45720" bIns="0" anchor="b" anchorCtr="0">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النتائج المترتبة على منح الشركة الشخصية المعنوية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152400" y="1066800"/>
            <a:ext cx="8001000" cy="52578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startAt="3"/>
              <a:tabLst/>
              <a:defRPr/>
            </a:pPr>
            <a:r>
              <a:rPr lang="ar-SA" sz="2000" b="1" u="sng" dirty="0" smtClean="0">
                <a:solidFill>
                  <a:schemeClr val="tx2">
                    <a:lumMod val="50000"/>
                  </a:schemeClr>
                </a:solidFill>
                <a:latin typeface="Times New Roman" pitchFamily="18" charset="0"/>
                <a:cs typeface="Times New Roman" pitchFamily="18" charset="0"/>
              </a:rPr>
              <a:t>اسم الشركة: </a:t>
            </a:r>
            <a:r>
              <a:rPr lang="ar-SA" sz="2000" dirty="0" smtClean="0">
                <a:solidFill>
                  <a:schemeClr val="tx2">
                    <a:lumMod val="50000"/>
                  </a:schemeClr>
                </a:solidFill>
                <a:latin typeface="Times New Roman" pitchFamily="18" charset="0"/>
                <a:cs typeface="Times New Roman" pitchFamily="18" charset="0"/>
              </a:rPr>
              <a:t>يجب ان يكون للشركة اسم يميزها عن باقي الشركات باستثناء شركة المحاصة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يوجب القانون على الشركة ان تتضمن جميع اوراقها الرسمية اسم الشركة وبيانات عنها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يوجب نظام الاسماء التجارية على كل تاجر سواء كان شخص معنوي أو طبيعي أن يكون له اسم تجاري ، واسم الشركة هو الاسم التجاري لها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اختيار اسم الشركة له قواعد تختلف حسب نوع الشركة  </a:t>
            </a:r>
          </a:p>
          <a:p>
            <a:pPr marL="457200" lvl="0" indent="-457200" algn="r" rtl="1">
              <a:spcBef>
                <a:spcPts val="600"/>
              </a:spcBef>
              <a:buClr>
                <a:schemeClr val="tx2"/>
              </a:buClr>
              <a:buSzPct val="73000"/>
              <a:buFont typeface="+mj-lt"/>
              <a:buAutoNum type="arabicPeriod" startAt="4"/>
              <a:defRPr/>
            </a:pPr>
            <a:r>
              <a:rPr lang="ar-SA" sz="2000" b="1" u="sng" dirty="0" smtClean="0">
                <a:solidFill>
                  <a:schemeClr val="tx2">
                    <a:lumMod val="50000"/>
                  </a:schemeClr>
                </a:solidFill>
                <a:latin typeface="Times New Roman" pitchFamily="18" charset="0"/>
                <a:cs typeface="Times New Roman" pitchFamily="18" charset="0"/>
              </a:rPr>
              <a:t>موطن الشركة:</a:t>
            </a:r>
            <a:r>
              <a:rPr lang="ar-SA" sz="2000" dirty="0" smtClean="0">
                <a:latin typeface="Times New Roman" pitchFamily="18" charset="0"/>
                <a:cs typeface="Times New Roman" pitchFamily="18" charset="0"/>
              </a:rPr>
              <a:t> موطن الشركة له اهميته لأنه يحدد جنسيتها وبالتالي النظام القانوني الذي ينطبق عليها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يتحدد موطن الشركة بالمكان الذي يوجد فيه مركز ادارتها الرئيسي. و مركز ادارة الشركة يتحدد من المكان الذي باشرت فيه حياتها القانونية والذي تصدر منه الأوامر والتوجيهات وان اختلف عن المكان الذي تزاول فيه الشركة أعمالها ونشاطها المادي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اذا تعددت مراكز الإدارة للشركة تكون العبرة بمركز الإدارة الرئيسي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ترفع الدعاوى على الشركة أمام محاكم موطنها (اي المكان الذي به مقر ادارتها الرئيسي)  .ويجوز رفع الدعاوي على فروع الشركة في المسائل المتصله بهذه الفروع أمام المحكمة التي يقع الفرع بدائرتها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2000" dirty="0" smtClean="0">
                <a:latin typeface="Times New Roman" pitchFamily="18" charset="0"/>
                <a:cs typeface="Times New Roman" pitchFamily="18" charset="0"/>
              </a:rPr>
              <a:t>يوجب نظام الشركات على الشركاء ان يحددوا المركز الرئيسي للشركة في عقدها ولم يشر الى حدود حق الشركة في تحديد موطنها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52400" y="1143000"/>
            <a:ext cx="8001000" cy="3505200"/>
          </a:xfrm>
          <a:prstGeom prst="rect">
            <a:avLst/>
          </a:prstGeom>
        </p:spPr>
        <p:txBody>
          <a:bodyPr vert="horz">
            <a:noAutofit/>
          </a:bodyPr>
          <a:lstStyle/>
          <a:p>
            <a:pPr marL="457200" lvl="0" indent="-457200" algn="r" rtl="1">
              <a:spcBef>
                <a:spcPts val="600"/>
              </a:spcBef>
              <a:buClr>
                <a:srgbClr val="1F497D"/>
              </a:buClr>
              <a:buSzPct val="73000"/>
              <a:defRPr/>
            </a:pPr>
            <a:endParaRPr lang="ar-SA" dirty="0" smtClean="0">
              <a:solidFill>
                <a:prstClr val="black"/>
              </a:solidFill>
              <a:latin typeface="Times New Roman" pitchFamily="18" charset="0"/>
              <a:cs typeface="Times New Roman" pitchFamily="18" charset="0"/>
            </a:endParaRPr>
          </a:p>
          <a:p>
            <a:pPr marL="457200" lvl="0" indent="-457200" algn="r" rtl="1">
              <a:spcBef>
                <a:spcPts val="600"/>
              </a:spcBef>
              <a:buClr>
                <a:schemeClr val="tx2"/>
              </a:buClr>
              <a:buSzPct val="73000"/>
            </a:pPr>
            <a:endParaRPr lang="ar-SA" dirty="0" smtClean="0">
              <a:solidFill>
                <a:schemeClr val="tx2">
                  <a:lumMod val="75000"/>
                </a:schemeClr>
              </a:solidFill>
              <a:latin typeface="Times New Roman" pitchFamily="18" charset="0"/>
              <a:cs typeface="Times New Roman" pitchFamily="18" charset="0"/>
            </a:endParaRPr>
          </a:p>
        </p:txBody>
      </p:sp>
      <p:sp>
        <p:nvSpPr>
          <p:cNvPr id="8" name="Title 1"/>
          <p:cNvSpPr txBox="1">
            <a:spLocks/>
          </p:cNvSpPr>
          <p:nvPr/>
        </p:nvSpPr>
        <p:spPr>
          <a:xfrm>
            <a:off x="838200" y="76200"/>
            <a:ext cx="6477000" cy="609600"/>
          </a:xfrm>
          <a:prstGeom prst="rect">
            <a:avLst/>
          </a:prstGeom>
        </p:spPr>
        <p:txBody>
          <a:bodyPr vert="horz" lIns="45720" tIns="0" rIns="45720" bIns="0" anchor="b" anchorCtr="0">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النتائج المترتبة على منح الشركة الشخصية المعنوية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0" y="838200"/>
            <a:ext cx="8001000" cy="5715000"/>
          </a:xfrm>
          <a:prstGeom prst="rect">
            <a:avLst/>
          </a:prstGeom>
        </p:spPr>
        <p:txBody>
          <a:bodyPr vert="horz">
            <a:noAutofit/>
          </a:bodyPr>
          <a:lstStyle/>
          <a:p>
            <a:pPr marL="457200" lvl="0" indent="-457200" algn="r" rtl="1">
              <a:spcBef>
                <a:spcPts val="600"/>
              </a:spcBef>
              <a:buClr>
                <a:schemeClr val="tx2"/>
              </a:buClr>
              <a:buSzPct val="73000"/>
              <a:buFont typeface="+mj-lt"/>
              <a:buAutoNum type="arabicPeriod" startAt="4"/>
              <a:defRPr/>
            </a:pPr>
            <a:r>
              <a:rPr lang="ar-SA" sz="2000" b="1" u="sng" dirty="0" smtClean="0">
                <a:solidFill>
                  <a:schemeClr val="tx2">
                    <a:lumMod val="50000"/>
                  </a:schemeClr>
                </a:solidFill>
                <a:latin typeface="Times New Roman" pitchFamily="18" charset="0"/>
                <a:cs typeface="Times New Roman" pitchFamily="18" charset="0"/>
              </a:rPr>
              <a:t>تمثيل الشركة : </a:t>
            </a:r>
          </a:p>
          <a:p>
            <a:pPr marL="457200" lvl="0" indent="-457200" algn="r" rtl="1">
              <a:spcBef>
                <a:spcPts val="600"/>
              </a:spcBef>
              <a:buClr>
                <a:schemeClr val="tx2"/>
              </a:buClr>
              <a:buSzPct val="73000"/>
              <a:buFont typeface="+mj-lt"/>
              <a:buAutoNum type="arabicPeriod" startAt="5"/>
              <a:defRPr/>
            </a:pPr>
            <a:endParaRPr lang="ar-SA" sz="2000" b="1" u="sng" dirty="0" smtClean="0">
              <a:solidFill>
                <a:schemeClr val="tx2">
                  <a:lumMod val="50000"/>
                </a:schemeClr>
              </a:solidFill>
              <a:latin typeface="Times New Roman" pitchFamily="18" charset="0"/>
              <a:cs typeface="Times New Roman" pitchFamily="18" charset="0"/>
            </a:endParaRPr>
          </a:p>
          <a:p>
            <a:pPr marL="457200" lvl="0" indent="-457200" algn="r" rtl="1">
              <a:spcBef>
                <a:spcPts val="600"/>
              </a:spcBef>
              <a:buClr>
                <a:schemeClr val="tx2"/>
              </a:buClr>
              <a:buSzPct val="73000"/>
              <a:buFont typeface="+mj-lt"/>
              <a:buAutoNum type="arabicPeriod" startAt="5"/>
              <a:defRPr/>
            </a:pPr>
            <a:endParaRPr lang="ar-SA" sz="2000" b="1" u="sng" dirty="0" smtClean="0">
              <a:solidFill>
                <a:schemeClr val="tx2">
                  <a:lumMod val="50000"/>
                </a:schemeClr>
              </a:solidFill>
              <a:latin typeface="Times New Roman" pitchFamily="18" charset="0"/>
              <a:cs typeface="Times New Roman" pitchFamily="18" charset="0"/>
            </a:endParaRPr>
          </a:p>
          <a:p>
            <a:pPr marL="457200" lvl="0" indent="-457200" algn="r" rtl="1">
              <a:spcBef>
                <a:spcPts val="600"/>
              </a:spcBef>
              <a:buClr>
                <a:schemeClr val="tx2"/>
              </a:buClr>
              <a:buSzPct val="73000"/>
              <a:buFont typeface="+mj-lt"/>
              <a:buAutoNum type="arabicPeriod" startAt="5"/>
              <a:defRPr/>
            </a:pPr>
            <a:endParaRPr lang="ar-SA" sz="2000" b="1" u="sng" dirty="0" smtClean="0">
              <a:solidFill>
                <a:schemeClr val="tx2">
                  <a:lumMod val="50000"/>
                </a:schemeClr>
              </a:solidFill>
              <a:latin typeface="Times New Roman" pitchFamily="18" charset="0"/>
              <a:cs typeface="Times New Roman" pitchFamily="18" charset="0"/>
            </a:endParaRPr>
          </a:p>
          <a:p>
            <a:pPr marL="457200" lvl="0" indent="-457200" algn="r" rtl="1">
              <a:spcBef>
                <a:spcPts val="600"/>
              </a:spcBef>
              <a:buClr>
                <a:schemeClr val="tx2"/>
              </a:buClr>
              <a:buSzPct val="73000"/>
              <a:buFont typeface="+mj-lt"/>
              <a:buAutoNum type="arabicPeriod" startAt="5"/>
              <a:defRPr/>
            </a:pPr>
            <a:endParaRPr lang="ar-SA" sz="2000" b="1" u="sng" dirty="0" smtClean="0">
              <a:solidFill>
                <a:schemeClr val="tx2">
                  <a:lumMod val="50000"/>
                </a:schemeClr>
              </a:solidFill>
              <a:latin typeface="Times New Roman" pitchFamily="18" charset="0"/>
              <a:cs typeface="Times New Roman" pitchFamily="18" charset="0"/>
            </a:endParaRPr>
          </a:p>
          <a:p>
            <a:pPr marL="457200" lvl="0" indent="-457200" algn="r" rtl="1">
              <a:spcBef>
                <a:spcPts val="600"/>
              </a:spcBef>
              <a:buClr>
                <a:schemeClr val="tx2"/>
              </a:buClr>
              <a:buSzPct val="73000"/>
              <a:buFont typeface="+mj-lt"/>
              <a:buAutoNum type="arabicPeriod" startAt="5"/>
              <a:defRPr/>
            </a:pPr>
            <a:endParaRPr lang="ar-SA" sz="2000" b="1" u="sng" dirty="0" smtClean="0">
              <a:solidFill>
                <a:schemeClr val="tx2">
                  <a:lumMod val="50000"/>
                </a:schemeClr>
              </a:solidFill>
              <a:latin typeface="Times New Roman" pitchFamily="18" charset="0"/>
              <a:cs typeface="Times New Roman" pitchFamily="18" charset="0"/>
            </a:endParaRPr>
          </a:p>
          <a:p>
            <a:pPr marL="457200" lvl="0" indent="-457200" algn="r" rtl="1">
              <a:spcBef>
                <a:spcPts val="600"/>
              </a:spcBef>
              <a:buClr>
                <a:schemeClr val="tx2"/>
              </a:buClr>
              <a:buSzPct val="73000"/>
              <a:defRPr/>
            </a:pPr>
            <a:endParaRPr lang="ar-SA" sz="2000" b="1" u="sng" dirty="0" smtClean="0">
              <a:solidFill>
                <a:schemeClr val="tx2">
                  <a:lumMod val="50000"/>
                </a:schemeClr>
              </a:solidFill>
              <a:latin typeface="Times New Roman" pitchFamily="18" charset="0"/>
              <a:cs typeface="Times New Roman" pitchFamily="18" charset="0"/>
            </a:endParaRPr>
          </a:p>
          <a:p>
            <a:pPr marL="457200" lvl="0"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ممثل الشركة ليس وكيلا عن الشركة ولا عن الشركاء</a:t>
            </a:r>
            <a:r>
              <a:rPr lang="ar-SA" sz="2000" b="1" u="sng" dirty="0" smtClean="0">
                <a:solidFill>
                  <a:schemeClr val="tx2">
                    <a:lumMod val="50000"/>
                  </a:schemeClr>
                </a:solidFill>
                <a:latin typeface="Times New Roman" pitchFamily="18" charset="0"/>
                <a:cs typeface="Times New Roman" pitchFamily="18" charset="0"/>
              </a:rPr>
              <a:t> </a:t>
            </a:r>
          </a:p>
          <a:p>
            <a:pPr marL="457200" lvl="0" indent="-457200" algn="r" rtl="1">
              <a:spcBef>
                <a:spcPts val="600"/>
              </a:spcBef>
              <a:buClr>
                <a:schemeClr val="tx2"/>
              </a:buClr>
              <a:buSzPct val="73000"/>
              <a:buFont typeface="+mj-lt"/>
              <a:buAutoNum type="arabicPeriod" startAt="5"/>
              <a:defRPr/>
            </a:pPr>
            <a:r>
              <a:rPr lang="ar-SA" sz="2000" b="1" u="sng" dirty="0" smtClean="0">
                <a:solidFill>
                  <a:schemeClr val="tx2">
                    <a:lumMod val="50000"/>
                  </a:schemeClr>
                </a:solidFill>
                <a:latin typeface="Times New Roman" pitchFamily="18" charset="0"/>
                <a:cs typeface="Times New Roman" pitchFamily="18" charset="0"/>
              </a:rPr>
              <a:t>جنسية الشركة :   </a:t>
            </a:r>
            <a:r>
              <a:rPr lang="ar-SA" sz="2000" dirty="0" smtClean="0">
                <a:latin typeface="Times New Roman" pitchFamily="18" charset="0"/>
                <a:cs typeface="Times New Roman" pitchFamily="18" charset="0"/>
              </a:rPr>
              <a:t>تحدد جنسية الشركة النظام القانوني الذي يطبق عليها </a:t>
            </a:r>
          </a:p>
          <a:p>
            <a:pPr marL="457200" lvl="0" indent="-45720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لكي تكتسب الشركة الجنسية السعودية يجب أن تؤسس وفق أحكام نظام الشركات السعودي وأن يكون مركز إدارتها الرئيسي بالمملكة . </a:t>
            </a:r>
          </a:p>
          <a:p>
            <a:pPr marL="457200" lvl="0" indent="-45720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هناك شركات سعودية يكون رأس مالها ليس مملوكاً لسعوديين، لذلك لايؤدي اكتساب الشركة للجنسية السعودية تمتعها بالحقوق المقصورة على السعوديين رغم توقيع المملكة على اتفاقيات منظمة التجارة</a:t>
            </a:r>
          </a:p>
          <a:p>
            <a:pPr marL="457200" lvl="0" indent="-45720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لايوجد شركة متعددة الجنسية .واذا فقدت الشركة جنسيتها ولم تستطع اكتساب جنسية اخرى وجب حلها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endParaRPr kumimoji="0" lang="ar-SA" sz="2000" i="0" strike="noStrike" kern="1200" cap="none" spc="0" normalizeH="0" dirty="0" smtClean="0">
              <a:ln>
                <a:noFill/>
              </a:ln>
              <a:effectLst/>
              <a:uLnTx/>
              <a:uFillTx/>
              <a:latin typeface="Times New Roman" pitchFamily="18" charset="0"/>
              <a:ea typeface="+mn-ea"/>
              <a:cs typeface="Times New Roman" pitchFamily="18" charset="0"/>
            </a:endParaRPr>
          </a:p>
        </p:txBody>
      </p:sp>
      <p:graphicFrame>
        <p:nvGraphicFramePr>
          <p:cNvPr id="5" name="Table 4"/>
          <p:cNvGraphicFramePr>
            <a:graphicFrameLocks noGrp="1"/>
          </p:cNvGraphicFramePr>
          <p:nvPr/>
        </p:nvGraphicFramePr>
        <p:xfrm>
          <a:off x="1524000" y="1524000"/>
          <a:ext cx="6096000" cy="19812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r" rtl="1"/>
                      <a:r>
                        <a:rPr lang="ar-SA" sz="2000" dirty="0" smtClean="0">
                          <a:latin typeface="Arial" pitchFamily="34" charset="0"/>
                          <a:cs typeface="Arial" pitchFamily="34" charset="0"/>
                        </a:rPr>
                        <a:t>ممثل الشركة </a:t>
                      </a:r>
                      <a:endParaRPr lang="en-US" sz="2000" dirty="0">
                        <a:latin typeface="Arial" pitchFamily="34" charset="0"/>
                        <a:cs typeface="Arial" pitchFamily="34" charset="0"/>
                      </a:endParaRPr>
                    </a:p>
                  </a:txBody>
                  <a:tcPr/>
                </a:tc>
                <a:tc>
                  <a:txBody>
                    <a:bodyPr/>
                    <a:lstStyle/>
                    <a:p>
                      <a:pPr algn="r" rtl="1"/>
                      <a:r>
                        <a:rPr lang="ar-SA" sz="2000" dirty="0" smtClean="0">
                          <a:latin typeface="Arial" pitchFamily="34" charset="0"/>
                          <a:cs typeface="Arial" pitchFamily="34" charset="0"/>
                        </a:rPr>
                        <a:t>الحالة </a:t>
                      </a:r>
                      <a:endParaRPr lang="en-US" sz="2000" dirty="0">
                        <a:latin typeface="Arial" pitchFamily="34" charset="0"/>
                        <a:cs typeface="Arial" pitchFamily="34" charset="0"/>
                      </a:endParaRPr>
                    </a:p>
                  </a:txBody>
                  <a:tcPr/>
                </a:tc>
              </a:tr>
              <a:tr h="370840">
                <a:tc>
                  <a:txBody>
                    <a:bodyPr/>
                    <a:lstStyle/>
                    <a:p>
                      <a:pPr algn="r" rtl="1"/>
                      <a:r>
                        <a:rPr lang="ar-SA" sz="2000" dirty="0" smtClean="0">
                          <a:latin typeface="Arial" pitchFamily="34" charset="0"/>
                          <a:cs typeface="Arial" pitchFamily="34" charset="0"/>
                        </a:rPr>
                        <a:t>مدير الشركة </a:t>
                      </a:r>
                      <a:endParaRPr lang="en-US" sz="2000" dirty="0">
                        <a:latin typeface="Arial" pitchFamily="34" charset="0"/>
                        <a:cs typeface="Arial" pitchFamily="34" charset="0"/>
                      </a:endParaRPr>
                    </a:p>
                  </a:txBody>
                  <a:tcPr/>
                </a:tc>
                <a:tc>
                  <a:txBody>
                    <a:bodyPr/>
                    <a:lstStyle/>
                    <a:p>
                      <a:pPr algn="r" rtl="1"/>
                      <a:r>
                        <a:rPr lang="ar-SA" sz="2000" dirty="0" smtClean="0">
                          <a:latin typeface="Arial" pitchFamily="34" charset="0"/>
                          <a:cs typeface="Arial" pitchFamily="34" charset="0"/>
                        </a:rPr>
                        <a:t>شركة  </a:t>
                      </a:r>
                      <a:endParaRPr lang="en-US" sz="2000" dirty="0">
                        <a:latin typeface="Arial" pitchFamily="34" charset="0"/>
                        <a:cs typeface="Arial" pitchFamily="34" charset="0"/>
                      </a:endParaRPr>
                    </a:p>
                  </a:txBody>
                  <a:tcPr/>
                </a:tc>
              </a:tr>
              <a:tr h="370840">
                <a:tc>
                  <a:txBody>
                    <a:bodyPr/>
                    <a:lstStyle/>
                    <a:p>
                      <a:pPr algn="r" rtl="1"/>
                      <a:r>
                        <a:rPr lang="ar-SA" sz="2000" dirty="0" smtClean="0">
                          <a:latin typeface="Arial" pitchFamily="34" charset="0"/>
                          <a:cs typeface="Arial" pitchFamily="34" charset="0"/>
                        </a:rPr>
                        <a:t>رئيس</a:t>
                      </a:r>
                      <a:r>
                        <a:rPr lang="ar-SA" sz="2000" baseline="0" dirty="0" smtClean="0">
                          <a:latin typeface="Arial" pitchFamily="34" charset="0"/>
                          <a:cs typeface="Arial" pitchFamily="34" charset="0"/>
                        </a:rPr>
                        <a:t> مجلس الإدارة </a:t>
                      </a:r>
                      <a:endParaRPr lang="en-US" sz="2000" dirty="0">
                        <a:latin typeface="Arial" pitchFamily="34" charset="0"/>
                        <a:cs typeface="Arial" pitchFamily="34" charset="0"/>
                      </a:endParaRPr>
                    </a:p>
                  </a:txBody>
                  <a:tcPr/>
                </a:tc>
                <a:tc>
                  <a:txBody>
                    <a:bodyPr/>
                    <a:lstStyle/>
                    <a:p>
                      <a:pPr algn="r" rtl="1"/>
                      <a:r>
                        <a:rPr lang="ar-SA" sz="2000" dirty="0" smtClean="0">
                          <a:latin typeface="Arial" pitchFamily="34" charset="0"/>
                          <a:cs typeface="Arial" pitchFamily="34" charset="0"/>
                        </a:rPr>
                        <a:t>شركة مساهمة</a:t>
                      </a:r>
                      <a:r>
                        <a:rPr lang="ar-SA" sz="2000" baseline="0" dirty="0" smtClean="0">
                          <a:latin typeface="Arial" pitchFamily="34" charset="0"/>
                          <a:cs typeface="Arial" pitchFamily="34" charset="0"/>
                        </a:rPr>
                        <a:t> </a:t>
                      </a:r>
                      <a:endParaRPr lang="en-US" sz="2000" dirty="0">
                        <a:latin typeface="Arial" pitchFamily="34" charset="0"/>
                        <a:cs typeface="Arial" pitchFamily="34" charset="0"/>
                      </a:endParaRPr>
                    </a:p>
                  </a:txBody>
                  <a:tcPr/>
                </a:tc>
              </a:tr>
              <a:tr h="370840">
                <a:tc>
                  <a:txBody>
                    <a:bodyPr/>
                    <a:lstStyle/>
                    <a:p>
                      <a:pPr algn="r" rtl="1"/>
                      <a:r>
                        <a:rPr lang="ar-SA" sz="2000" dirty="0" smtClean="0">
                          <a:latin typeface="Arial" pitchFamily="34" charset="0"/>
                          <a:cs typeface="Arial" pitchFamily="34" charset="0"/>
                        </a:rPr>
                        <a:t>ممثل التفليسة </a:t>
                      </a:r>
                      <a:endParaRPr lang="en-US" sz="2000" dirty="0">
                        <a:latin typeface="Arial" pitchFamily="34" charset="0"/>
                        <a:cs typeface="Arial" pitchFamily="34" charset="0"/>
                      </a:endParaRPr>
                    </a:p>
                  </a:txBody>
                  <a:tcPr/>
                </a:tc>
                <a:tc>
                  <a:txBody>
                    <a:bodyPr/>
                    <a:lstStyle/>
                    <a:p>
                      <a:pPr algn="r" rtl="1"/>
                      <a:r>
                        <a:rPr lang="ar-SA" sz="2000" dirty="0" smtClean="0">
                          <a:latin typeface="Arial" pitchFamily="34" charset="0"/>
                          <a:cs typeface="Arial" pitchFamily="34" charset="0"/>
                        </a:rPr>
                        <a:t>افلاس</a:t>
                      </a:r>
                      <a:r>
                        <a:rPr lang="ar-SA" sz="2000" baseline="0" dirty="0" smtClean="0">
                          <a:latin typeface="Arial" pitchFamily="34" charset="0"/>
                          <a:cs typeface="Arial" pitchFamily="34" charset="0"/>
                        </a:rPr>
                        <a:t> الشركة </a:t>
                      </a:r>
                      <a:endParaRPr lang="en-US" sz="2000" dirty="0">
                        <a:latin typeface="Arial" pitchFamily="34" charset="0"/>
                        <a:cs typeface="Arial" pitchFamily="34" charset="0"/>
                      </a:endParaRPr>
                    </a:p>
                  </a:txBody>
                  <a:tcPr/>
                </a:tc>
              </a:tr>
              <a:tr h="370840">
                <a:tc>
                  <a:txBody>
                    <a:bodyPr/>
                    <a:lstStyle/>
                    <a:p>
                      <a:pPr algn="r" rtl="1"/>
                      <a:r>
                        <a:rPr lang="ar-SA" sz="2000" dirty="0" smtClean="0">
                          <a:latin typeface="Arial" pitchFamily="34" charset="0"/>
                          <a:cs typeface="Arial" pitchFamily="34" charset="0"/>
                        </a:rPr>
                        <a:t>المصفي </a:t>
                      </a:r>
                      <a:endParaRPr lang="en-US" sz="2000" dirty="0">
                        <a:latin typeface="Arial" pitchFamily="34" charset="0"/>
                        <a:cs typeface="Arial" pitchFamily="34" charset="0"/>
                      </a:endParaRPr>
                    </a:p>
                  </a:txBody>
                  <a:tcPr/>
                </a:tc>
                <a:tc>
                  <a:txBody>
                    <a:bodyPr/>
                    <a:lstStyle/>
                    <a:p>
                      <a:pPr algn="r" rtl="1"/>
                      <a:r>
                        <a:rPr lang="ar-SA" sz="2000" dirty="0" smtClean="0">
                          <a:latin typeface="Arial" pitchFamily="34" charset="0"/>
                          <a:cs typeface="Arial" pitchFamily="34" charset="0"/>
                        </a:rPr>
                        <a:t>تصفية الشركة </a:t>
                      </a:r>
                      <a:endParaRPr lang="en-US" sz="20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7467600" cy="1371600"/>
          </a:xfrm>
        </p:spPr>
        <p:txBody>
          <a:bodyPr>
            <a:normAutofit/>
          </a:bodyPr>
          <a:lstStyle/>
          <a:p>
            <a:pPr algn="ctr" rtl="1"/>
            <a:r>
              <a:rPr lang="ar-SA" sz="4400" dirty="0" smtClean="0">
                <a:latin typeface="Times New Roman" pitchFamily="18" charset="0"/>
                <a:cs typeface="Times New Roman" pitchFamily="18" charset="0"/>
              </a:rPr>
              <a:t> الأنواع المختلفة للشركات</a:t>
            </a:r>
            <a:endParaRPr lang="en-US" sz="4400" dirty="0">
              <a:latin typeface="Times New Roman" pitchFamily="18" charset="0"/>
              <a:cs typeface="Times New Roman" pitchFamily="18" charset="0"/>
            </a:endParaRPr>
          </a:p>
        </p:txBody>
      </p:sp>
      <p:graphicFrame>
        <p:nvGraphicFramePr>
          <p:cNvPr id="9" name="Diagram 8"/>
          <p:cNvGraphicFramePr/>
          <p:nvPr/>
        </p:nvGraphicFramePr>
        <p:xfrm>
          <a:off x="381000" y="1981200"/>
          <a:ext cx="76200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76200" y="228600"/>
            <a:ext cx="8305800" cy="6324600"/>
          </a:xfrm>
          <a:prstGeom prst="rect">
            <a:avLst/>
          </a:prstGeom>
        </p:spPr>
        <p:txBody>
          <a:bodyPr vert="horz">
            <a:noAutofit/>
          </a:bodyPr>
          <a:lstStyle/>
          <a:p>
            <a:pPr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 </a:t>
            </a:r>
          </a:p>
          <a:p>
            <a:pPr indent="-457200" algn="r" rtl="1">
              <a:spcBef>
                <a:spcPts val="600"/>
              </a:spcBef>
              <a:buClr>
                <a:schemeClr val="tx2"/>
              </a:buClr>
              <a:buSzPct val="73000"/>
            </a:pPr>
            <a:r>
              <a:rPr lang="ar-SA" sz="2000" b="1" u="sng" dirty="0" smtClean="0">
                <a:solidFill>
                  <a:schemeClr val="tx2">
                    <a:lumMod val="75000"/>
                  </a:schemeClr>
                </a:solidFill>
                <a:latin typeface="Times New Roman" pitchFamily="18" charset="0"/>
                <a:cs typeface="Times New Roman" pitchFamily="18" charset="0"/>
              </a:rPr>
              <a:t>الأسباب العامة لانقضاء الشركات :</a:t>
            </a:r>
          </a:p>
          <a:p>
            <a:pPr marL="160020" indent="-342900" algn="r" rtl="1">
              <a:spcBef>
                <a:spcPts val="600"/>
              </a:spcBef>
              <a:buClr>
                <a:schemeClr val="tx2"/>
              </a:buClr>
              <a:buSzPct val="73000"/>
              <a:buFont typeface="+mj-lt"/>
              <a:buAutoNum type="arabicPeriod"/>
            </a:pPr>
            <a:r>
              <a:rPr lang="ar-SA" sz="2000" b="1" dirty="0" smtClean="0">
                <a:latin typeface="Times New Roman" pitchFamily="18" charset="0"/>
                <a:cs typeface="Times New Roman" pitchFamily="18" charset="0"/>
              </a:rPr>
              <a:t>انقضاء المدة المحددة للشركة </a:t>
            </a:r>
          </a:p>
          <a:p>
            <a:pPr marL="160020" indent="-3429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تنقضي الشركة بحكم النظام اذا انقضت المدة المحددة لها في عقد تأسيس الشركة </a:t>
            </a:r>
          </a:p>
          <a:p>
            <a:pPr marL="160020" indent="-3429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يجوزللشركة ان تستمر اذا اتفق الشركاء على مد أجلها بالاجماع وذلك قبل انتهاء مدة الشركة .ويعتبر ذلك تجديد لعقد الشركة يجب كتابته واشهاره </a:t>
            </a:r>
          </a:p>
          <a:p>
            <a:pPr marL="160020" indent="-342900" algn="r" rtl="1">
              <a:spcBef>
                <a:spcPts val="600"/>
              </a:spcBef>
              <a:buClr>
                <a:schemeClr val="tx2"/>
              </a:buClr>
              <a:buSzPct val="73000"/>
              <a:buFont typeface="+mj-lt"/>
              <a:buAutoNum type="arabicPeriod" startAt="2"/>
            </a:pPr>
            <a:r>
              <a:rPr lang="ar-SA" sz="2000" b="1" dirty="0" smtClean="0">
                <a:latin typeface="Times New Roman" pitchFamily="18" charset="0"/>
                <a:cs typeface="Times New Roman" pitchFamily="18" charset="0"/>
              </a:rPr>
              <a:t>تحقق الغرض الذي أسست من اجله الشركة أو استحالة تحقيقه  </a:t>
            </a:r>
          </a:p>
          <a:p>
            <a:pPr marL="160020" indent="-3429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تكونت شركة من أجل القيام بعمل معين (كحفر قناة أو انشاء طرق) فإنها تنتهي بإنتهاء هذا العمل</a:t>
            </a:r>
          </a:p>
          <a:p>
            <a:pPr marL="160020" indent="-3429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قد تنقضي الشركة لاستحالة تحقيق الغرض الذي أنشأت من اجله كما لو احتكرت الدولة لنفسها السلعة التي كانت تمثل النشاط الرئيسي للشركة </a:t>
            </a:r>
          </a:p>
          <a:p>
            <a:pPr marL="160020" indent="-342900" algn="r" rtl="1">
              <a:spcBef>
                <a:spcPts val="600"/>
              </a:spcBef>
              <a:buClr>
                <a:schemeClr val="tx2"/>
              </a:buClr>
              <a:buSzPct val="73000"/>
              <a:buFont typeface="+mj-lt"/>
              <a:buAutoNum type="arabicPeriod" startAt="3"/>
            </a:pPr>
            <a:r>
              <a:rPr lang="ar-SA" sz="2000" b="1" dirty="0" smtClean="0">
                <a:latin typeface="Times New Roman" pitchFamily="18" charset="0"/>
                <a:cs typeface="Times New Roman" pitchFamily="18" charset="0"/>
              </a:rPr>
              <a:t>انتقال جميع الحصص أو جميع الأسهم الى شريك واحد</a:t>
            </a:r>
          </a:p>
          <a:p>
            <a:pPr marL="160020" indent="-342900" algn="r" rtl="1">
              <a:spcBef>
                <a:spcPts val="600"/>
              </a:spcBef>
              <a:buClr>
                <a:schemeClr val="tx2"/>
              </a:buClr>
              <a:buSzPct val="73000"/>
            </a:pPr>
            <a:r>
              <a:rPr lang="ar-SA" sz="2000" dirty="0" smtClean="0">
                <a:latin typeface="Times New Roman" pitchFamily="18" charset="0"/>
                <a:cs typeface="Times New Roman" pitchFamily="18" charset="0"/>
              </a:rPr>
              <a:t>تنقضي الشركة اذا انتقلت جميع الحصص أو الأسهم الى شريك واحد وهذا تطبيق لركن تعدد الشركا</a:t>
            </a:r>
            <a:r>
              <a:rPr lang="ar-SA" sz="2000" b="1" dirty="0" smtClean="0">
                <a:latin typeface="Times New Roman" pitchFamily="18" charset="0"/>
                <a:cs typeface="Times New Roman" pitchFamily="18" charset="0"/>
              </a:rPr>
              <a:t>ء</a:t>
            </a:r>
          </a:p>
          <a:p>
            <a:pPr marL="160020" indent="-342900" algn="r" rtl="1">
              <a:spcBef>
                <a:spcPts val="600"/>
              </a:spcBef>
              <a:buClr>
                <a:schemeClr val="tx2"/>
              </a:buClr>
              <a:buSzPct val="73000"/>
              <a:buFont typeface="+mj-lt"/>
              <a:buAutoNum type="arabicPeriod" startAt="4"/>
            </a:pPr>
            <a:r>
              <a:rPr lang="ar-SA" sz="2000" b="1" dirty="0" smtClean="0">
                <a:latin typeface="Times New Roman" pitchFamily="18" charset="0"/>
                <a:cs typeface="Times New Roman" pitchFamily="18" charset="0"/>
              </a:rPr>
              <a:t>هلاك جميع مال الشركة أو معظمه بحيث يتعذر استثمار الباقي اسثمارا ً مجديا ً </a:t>
            </a:r>
          </a:p>
          <a:p>
            <a:pPr marL="160020" indent="-3429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تنقضي الشركة بهلاك رأس مالها او معظمه بحيث يتعذر استثمار الباقي استثماراً مجديا ً. وهلاك رأس المال قد يكون ماديا ً (مثل احتراق مصنع) وقد يكون معنويا ً (كسحب امتياز ممنوح للشركة)</a:t>
            </a:r>
          </a:p>
          <a:p>
            <a:pPr marL="160020" indent="-3429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كان الهلاك جزئي فيكون للمحكمة تقديرذلك والحكم بانقضاء الشركة من عدمه عن طريق تعيين خبير </a:t>
            </a: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
        <p:nvSpPr>
          <p:cNvPr id="3" name="Title 1"/>
          <p:cNvSpPr txBox="1">
            <a:spLocks/>
          </p:cNvSpPr>
          <p:nvPr/>
        </p:nvSpPr>
        <p:spPr>
          <a:xfrm>
            <a:off x="838200" y="76200"/>
            <a:ext cx="6477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أسباب انقضاء الشركات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0"/>
            <a:ext cx="7924800" cy="6324600"/>
          </a:xfrm>
          <a:prstGeom prst="rect">
            <a:avLst/>
          </a:prstGeom>
        </p:spPr>
        <p:txBody>
          <a:bodyPr vert="horz">
            <a:noAutofit/>
          </a:bodyPr>
          <a:lstStyle/>
          <a:p>
            <a:pPr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 </a:t>
            </a:r>
          </a:p>
          <a:p>
            <a:pPr marL="160020" indent="-342900" algn="r" rtl="1">
              <a:spcBef>
                <a:spcPts val="600"/>
              </a:spcBef>
              <a:buClr>
                <a:schemeClr val="tx2"/>
              </a:buClr>
              <a:buSzPct val="73000"/>
              <a:buFont typeface="+mj-lt"/>
              <a:buAutoNum type="arabicPeriod" startAt="5"/>
            </a:pPr>
            <a:r>
              <a:rPr lang="ar-SA" sz="2000" b="1" dirty="0" smtClean="0">
                <a:latin typeface="Times New Roman" pitchFamily="18" charset="0"/>
                <a:cs typeface="Times New Roman" pitchFamily="18" charset="0"/>
              </a:rPr>
              <a:t>اتفاق الشركاء على حل الشركة قبل انقضاء مدتها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يجوز للشركاء </a:t>
            </a:r>
            <a:r>
              <a:rPr lang="ar-SA" sz="2000" dirty="0" smtClean="0">
                <a:solidFill>
                  <a:srgbClr val="FF0000"/>
                </a:solidFill>
                <a:latin typeface="Times New Roman" pitchFamily="18" charset="0"/>
                <a:cs typeface="Times New Roman" pitchFamily="18" charset="0"/>
              </a:rPr>
              <a:t>الاتفاق</a:t>
            </a:r>
            <a:r>
              <a:rPr lang="ar-SA" sz="2000" dirty="0" smtClean="0">
                <a:latin typeface="Times New Roman" pitchFamily="18" charset="0"/>
                <a:cs typeface="Times New Roman" pitchFamily="18" charset="0"/>
              </a:rPr>
              <a:t> على حل الشركة قبل انتهاء الميعاد المحدد في عقد الشركة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في شركة المساهمة لابد ان يصدر قرار حل الشركة من الجمعية العمومية غير العادية بأغلبية ثلاثة ارباع الأسهم الممثلة في الاجتماع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يشترط لحل الشركة ان تكون لديها اموال كافية لسداد ديونها والا وجب الحكم بافلاسها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لابد من شهر حل الشركة حسب نظام كل نوع من انواع الشركات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لم تمارس الشركة النشاط فلابد أن تطلب شطب سجلها التجاري </a:t>
            </a:r>
          </a:p>
          <a:p>
            <a:pPr marL="274320" indent="-457200" algn="r" rtl="1">
              <a:spcBef>
                <a:spcPts val="600"/>
              </a:spcBef>
              <a:buClr>
                <a:schemeClr val="tx2"/>
              </a:buClr>
              <a:buSzPct val="73000"/>
              <a:buFont typeface="+mj-lt"/>
              <a:buAutoNum type="arabicPeriod" startAt="6"/>
            </a:pPr>
            <a:r>
              <a:rPr lang="ar-SA" sz="2000" b="1" dirty="0" smtClean="0">
                <a:latin typeface="Times New Roman" pitchFamily="18" charset="0"/>
                <a:cs typeface="Times New Roman" pitchFamily="18" charset="0"/>
              </a:rPr>
              <a:t>اندماج الشركة في شركة أخرى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يشترط نظام المنافسة موافقة مجلس حماية المنافسة على عمليات اندماج الشركات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الاندماج نوعين : </a:t>
            </a:r>
          </a:p>
          <a:p>
            <a:pPr marL="731520" lvl="1"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طريقة المزج : تندمج الشركة في شركة أخرى فتنقضي الشركة المندمجة وتنتهي شخصيتها المعنوية وتبقى شخصية الشركة الدامجة مع زيادة رأس مالها </a:t>
            </a:r>
          </a:p>
          <a:p>
            <a:pPr marL="731520" lvl="1"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طريقة الضم :تندمج شركتان في شركة جديدة فتنقضي الشركتين وتنتهي شخصيتهما المعنوية </a:t>
            </a:r>
          </a:p>
          <a:p>
            <a:pPr marL="27432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عند الاندماج يحرر عقد يسمى عقد الاندماج، ويصدر قرار بالاندماج يجب نشره وفق للشروط المحددة نظاماً </a:t>
            </a:r>
          </a:p>
          <a:p>
            <a:pPr marL="27432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لاينفذ قرار الاندماج الا بعد 90 يوم من تاريخ شهره ويكون لدائني الشركة الاعتراض عليه خلال هذه الفترة</a:t>
            </a: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10769</TotalTime>
  <Words>2389</Words>
  <Application>Microsoft Office PowerPoint</Application>
  <PresentationFormat>On-screen Show (4:3)</PresentationFormat>
  <Paragraphs>239</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الشـــــركات التــــــــــجارية  الأحكام العامة للشركات </vt:lpstr>
      <vt:lpstr>Slide 2</vt:lpstr>
      <vt:lpstr>Slide 3</vt:lpstr>
      <vt:lpstr>Slide 4</vt:lpstr>
      <vt:lpstr>Slide 5</vt:lpstr>
      <vt:lpstr>Slide 6</vt:lpstr>
      <vt:lpstr> الأنواع المختلفة للشركات</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الوجيز في النظام التجاري السعودي</dc:title>
  <dc:creator>user</dc:creator>
  <cp:lastModifiedBy>ghadah</cp:lastModifiedBy>
  <cp:revision>214</cp:revision>
  <dcterms:created xsi:type="dcterms:W3CDTF">2011-02-20T05:18:45Z</dcterms:created>
  <dcterms:modified xsi:type="dcterms:W3CDTF">2011-12-02T16:06:09Z</dcterms:modified>
</cp:coreProperties>
</file>