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7"/>
  </p:notesMasterIdLst>
  <p:sldIdLst>
    <p:sldId id="308" r:id="rId2"/>
    <p:sldId id="309" r:id="rId3"/>
    <p:sldId id="310" r:id="rId4"/>
    <p:sldId id="311" r:id="rId5"/>
    <p:sldId id="312" r:id="rId6"/>
    <p:sldId id="313" r:id="rId7"/>
    <p:sldId id="314" r:id="rId8"/>
    <p:sldId id="315" r:id="rId9"/>
    <p:sldId id="316" r:id="rId10"/>
    <p:sldId id="323" r:id="rId11"/>
    <p:sldId id="324" r:id="rId12"/>
    <p:sldId id="328" r:id="rId13"/>
    <p:sldId id="325" r:id="rId14"/>
    <p:sldId id="329" r:id="rId15"/>
    <p:sldId id="32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739" autoAdjust="0"/>
    <p:restoredTop sz="94576" autoAdjust="0"/>
  </p:normalViewPr>
  <p:slideViewPr>
    <p:cSldViewPr>
      <p:cViewPr varScale="1">
        <p:scale>
          <a:sx n="103" d="100"/>
          <a:sy n="103" d="100"/>
        </p:scale>
        <p:origin x="-12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5FC392-01DD-4531-9B63-3923E86E268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2E72F25-4A32-4898-9CA2-F7CAE0522CA0}">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أشكال الشركات التجارية</a:t>
          </a:r>
          <a:endParaRPr lang="en-US" sz="1400" b="1" dirty="0">
            <a:solidFill>
              <a:schemeClr val="tx2">
                <a:lumMod val="75000"/>
              </a:schemeClr>
            </a:solidFill>
            <a:latin typeface="Times New Roman" pitchFamily="18" charset="0"/>
            <a:cs typeface="Times New Roman" pitchFamily="18" charset="0"/>
          </a:endParaRPr>
        </a:p>
      </dgm:t>
    </dgm:pt>
    <dgm:pt modelId="{56D893DB-B31F-4673-98BC-390E52486B80}" type="parTrans" cxnId="{8CF35D7A-CD33-4381-BEDF-DE4FAC23EA7C}">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357093D7-A846-4DD8-9F78-65CCA5479F2B}" type="sibTrans" cxnId="{8CF35D7A-CD33-4381-BEDF-DE4FAC23EA7C}">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AC881CE8-2FBD-4F4F-B41C-A2FC9B591B7F}">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شركات الأموال </a:t>
          </a:r>
          <a:endParaRPr lang="en-US" sz="1400" b="1" dirty="0">
            <a:solidFill>
              <a:schemeClr val="tx2">
                <a:lumMod val="75000"/>
              </a:schemeClr>
            </a:solidFill>
            <a:latin typeface="Times New Roman" pitchFamily="18" charset="0"/>
            <a:cs typeface="Times New Roman" pitchFamily="18" charset="0"/>
          </a:endParaRPr>
        </a:p>
      </dgm:t>
    </dgm:pt>
    <dgm:pt modelId="{F3FE43EC-96F7-4DCD-9557-CA13A0BEC8FB}" type="parTrans" cxnId="{96E59D65-EA2C-4031-A712-60D32591C50E}">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6861C035-C399-4E93-A3D2-C46A3C33873E}" type="sibTrans" cxnId="{96E59D65-EA2C-4031-A712-60D32591C50E}">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68E8295-FECC-41F5-AF25-6494579A8A7E}">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المساهمة</a:t>
          </a:r>
          <a:endParaRPr lang="en-US" sz="1400" b="1" dirty="0">
            <a:solidFill>
              <a:schemeClr val="tx2">
                <a:lumMod val="75000"/>
              </a:schemeClr>
            </a:solidFill>
            <a:latin typeface="Times New Roman" pitchFamily="18" charset="0"/>
            <a:cs typeface="Times New Roman" pitchFamily="18" charset="0"/>
          </a:endParaRPr>
        </a:p>
      </dgm:t>
    </dgm:pt>
    <dgm:pt modelId="{6F316E60-64BD-4657-B835-C9076FEDFB74}" type="parTrans" cxnId="{53B7AEEA-4F48-4DB3-85FA-C9BF82693F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107B4B19-CF66-4B0C-AC46-199A00DE9FBB}" type="sibTrans" cxnId="{53B7AEEA-4F48-4DB3-85FA-C9BF82693F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422945FB-BBA9-4A6B-A182-406D3178E94D}">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شركات الأشخاص </a:t>
          </a:r>
          <a:endParaRPr lang="en-US" sz="1400" b="1" dirty="0">
            <a:solidFill>
              <a:schemeClr val="tx2">
                <a:lumMod val="75000"/>
              </a:schemeClr>
            </a:solidFill>
            <a:latin typeface="Times New Roman" pitchFamily="18" charset="0"/>
            <a:cs typeface="Times New Roman" pitchFamily="18" charset="0"/>
          </a:endParaRPr>
        </a:p>
      </dgm:t>
    </dgm:pt>
    <dgm:pt modelId="{ABC37087-DB46-4130-8BC5-70BFF18A3655}" type="parTrans" cxnId="{C895DB0B-F5D8-436A-A687-63B0E853C341}">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6B142649-6025-4968-B39E-A99EA80CDBE9}" type="sibTrans" cxnId="{C895DB0B-F5D8-436A-A687-63B0E853C341}">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A4B2E849-B38D-4867-AE9C-041F75F41889}">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المحاصة </a:t>
          </a:r>
          <a:endParaRPr lang="en-US" sz="1400" b="1" dirty="0">
            <a:solidFill>
              <a:schemeClr val="tx2">
                <a:lumMod val="75000"/>
              </a:schemeClr>
            </a:solidFill>
            <a:latin typeface="Times New Roman" pitchFamily="18" charset="0"/>
            <a:cs typeface="Times New Roman" pitchFamily="18" charset="0"/>
          </a:endParaRPr>
        </a:p>
      </dgm:t>
    </dgm:pt>
    <dgm:pt modelId="{6830F74E-A5E4-492B-B5A7-C5382518B00F}" type="parTrans" cxnId="{71A0F0B8-9062-43FA-94F6-B0855E3D18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8C41CD09-62DE-4CF2-9631-D602FA506AC3}" type="sibTrans" cxnId="{71A0F0B8-9062-43FA-94F6-B0855E3D18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8B1A4CEA-41C5-4FE0-8D5F-05A3188D40E1}">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شركات مختلطة</a:t>
          </a:r>
          <a:endParaRPr lang="en-US" sz="1400" b="1" dirty="0">
            <a:solidFill>
              <a:schemeClr val="tx2">
                <a:lumMod val="75000"/>
              </a:schemeClr>
            </a:solidFill>
            <a:latin typeface="Times New Roman" pitchFamily="18" charset="0"/>
            <a:cs typeface="Times New Roman" pitchFamily="18" charset="0"/>
          </a:endParaRPr>
        </a:p>
      </dgm:t>
    </dgm:pt>
    <dgm:pt modelId="{0CC28478-6324-4B7B-9D85-435D3E952897}" type="parTrans" cxnId="{E20307AF-2D91-443E-88E0-310B5D126163}">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582C1415-1EEB-4B4B-A060-C01E197C44AD}" type="sibTrans" cxnId="{E20307AF-2D91-443E-88E0-310B5D126163}">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391DCA97-8C62-457C-8EA6-21F4E90B8912}">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التوصية البسيطة </a:t>
          </a:r>
          <a:endParaRPr lang="en-US" sz="1400" b="1" dirty="0">
            <a:solidFill>
              <a:schemeClr val="tx2">
                <a:lumMod val="75000"/>
              </a:schemeClr>
            </a:solidFill>
            <a:latin typeface="Times New Roman" pitchFamily="18" charset="0"/>
            <a:cs typeface="Times New Roman" pitchFamily="18" charset="0"/>
          </a:endParaRPr>
        </a:p>
      </dgm:t>
    </dgm:pt>
    <dgm:pt modelId="{8E8E06AC-D046-4500-A5B5-5CE3A78B1715}" type="parTrans" cxnId="{1A8147A8-0F93-4509-A8E3-02DCFD95E06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142413C9-C66B-4E7C-88EE-98B4A844D09B}" type="sibTrans" cxnId="{1A8147A8-0F93-4509-A8E3-02DCFD95E06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C652276-308B-446E-8260-CF20BEB3120F}">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التضامن </a:t>
          </a:r>
          <a:endParaRPr lang="en-US" sz="1400" b="1" dirty="0">
            <a:solidFill>
              <a:schemeClr val="tx2">
                <a:lumMod val="75000"/>
              </a:schemeClr>
            </a:solidFill>
            <a:latin typeface="Times New Roman" pitchFamily="18" charset="0"/>
            <a:cs typeface="Times New Roman" pitchFamily="18" charset="0"/>
          </a:endParaRPr>
        </a:p>
      </dgm:t>
    </dgm:pt>
    <dgm:pt modelId="{2C33A840-F60C-41D7-9ED0-350BBBBF9C07}" type="parTrans" cxnId="{754CB538-97CB-4E1D-95CF-8EAD0ECDE50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0ADF449F-2000-48CA-A2DD-2A80757DC937}" type="sibTrans" cxnId="{754CB538-97CB-4E1D-95CF-8EAD0ECDE50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F7A9F148-0570-4610-912A-2EB3FD77ADD8}">
      <dgm:prSet custT="1"/>
      <dgm:spPr/>
      <dgm:t>
        <a:bodyPr/>
        <a:lstStyle/>
        <a:p>
          <a:r>
            <a:rPr lang="ar-SA" sz="1400" b="1" dirty="0" smtClean="0">
              <a:solidFill>
                <a:schemeClr val="tx2">
                  <a:lumMod val="75000"/>
                </a:schemeClr>
              </a:solidFill>
              <a:latin typeface="Times New Roman" pitchFamily="18" charset="0"/>
              <a:cs typeface="Times New Roman" pitchFamily="18" charset="0"/>
            </a:rPr>
            <a:t>الشركة ذات المسئولية المحدودة</a:t>
          </a:r>
          <a:endParaRPr lang="en-US" sz="1400" b="1" dirty="0">
            <a:solidFill>
              <a:schemeClr val="tx2">
                <a:lumMod val="75000"/>
              </a:schemeClr>
            </a:solidFill>
            <a:latin typeface="Times New Roman" pitchFamily="18" charset="0"/>
            <a:cs typeface="Times New Roman" pitchFamily="18" charset="0"/>
          </a:endParaRPr>
        </a:p>
      </dgm:t>
    </dgm:pt>
    <dgm:pt modelId="{7C30363B-31FC-4C6F-9933-A181242A3F05}" type="parTrans" cxnId="{2D901E78-D1E7-4458-94E1-08CA30BDADC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432C0609-04E1-491A-A2C0-B24AA51D879B}" type="sibTrans" cxnId="{2D901E78-D1E7-4458-94E1-08CA30BDADC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52B953F5-BA1E-4575-A6D8-52553718F966}">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التوصية بالأسهم </a:t>
          </a:r>
          <a:endParaRPr lang="en-US" sz="1400" b="1" dirty="0">
            <a:solidFill>
              <a:schemeClr val="tx2">
                <a:lumMod val="75000"/>
              </a:schemeClr>
            </a:solidFill>
            <a:latin typeface="Times New Roman" pitchFamily="18" charset="0"/>
            <a:cs typeface="Times New Roman" pitchFamily="18" charset="0"/>
          </a:endParaRPr>
        </a:p>
      </dgm:t>
    </dgm:pt>
    <dgm:pt modelId="{584A3D32-5A43-4621-842A-BAB5FFCCF943}" type="parTrans" cxnId="{5D2AF65D-366D-450B-A9A5-2684FFCB1EDD}">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BA61BBC-6A40-41E7-94EE-4FA0C68B2C82}" type="sibTrans" cxnId="{5D2AF65D-366D-450B-A9A5-2684FFCB1EDD}">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FD305B47-33FD-469C-918A-C858ADCA3670}" type="pres">
      <dgm:prSet presAssocID="{A65FC392-01DD-4531-9B63-3923E86E2681}" presName="hierChild1" presStyleCnt="0">
        <dgm:presLayoutVars>
          <dgm:chPref val="1"/>
          <dgm:dir/>
          <dgm:animOne val="branch"/>
          <dgm:animLvl val="lvl"/>
          <dgm:resizeHandles/>
        </dgm:presLayoutVars>
      </dgm:prSet>
      <dgm:spPr/>
      <dgm:t>
        <a:bodyPr/>
        <a:lstStyle/>
        <a:p>
          <a:endParaRPr lang="en-US"/>
        </a:p>
      </dgm:t>
    </dgm:pt>
    <dgm:pt modelId="{27733D3C-EC7C-4E7A-B4AC-1ADF2A40576C}" type="pres">
      <dgm:prSet presAssocID="{12E72F25-4A32-4898-9CA2-F7CAE0522CA0}" presName="hierRoot1" presStyleCnt="0"/>
      <dgm:spPr/>
    </dgm:pt>
    <dgm:pt modelId="{73EE6FE0-994C-4024-BAA9-297DC751F484}" type="pres">
      <dgm:prSet presAssocID="{12E72F25-4A32-4898-9CA2-F7CAE0522CA0}" presName="composite" presStyleCnt="0"/>
      <dgm:spPr/>
    </dgm:pt>
    <dgm:pt modelId="{D6B747CA-9993-4FCF-B1A2-20DF545FF467}" type="pres">
      <dgm:prSet presAssocID="{12E72F25-4A32-4898-9CA2-F7CAE0522CA0}" presName="background" presStyleLbl="node0" presStyleIdx="0" presStyleCnt="1"/>
      <dgm:spPr/>
    </dgm:pt>
    <dgm:pt modelId="{0D5882C6-922A-448B-955B-BE0E5D448CBD}" type="pres">
      <dgm:prSet presAssocID="{12E72F25-4A32-4898-9CA2-F7CAE0522CA0}" presName="text" presStyleLbl="fgAcc0" presStyleIdx="0" presStyleCnt="1" custScaleX="179271">
        <dgm:presLayoutVars>
          <dgm:chPref val="3"/>
        </dgm:presLayoutVars>
      </dgm:prSet>
      <dgm:spPr/>
      <dgm:t>
        <a:bodyPr/>
        <a:lstStyle/>
        <a:p>
          <a:endParaRPr lang="en-US"/>
        </a:p>
      </dgm:t>
    </dgm:pt>
    <dgm:pt modelId="{573575F0-4DB8-4A28-BC04-3A8BF217921B}" type="pres">
      <dgm:prSet presAssocID="{12E72F25-4A32-4898-9CA2-F7CAE0522CA0}" presName="hierChild2" presStyleCnt="0"/>
      <dgm:spPr/>
    </dgm:pt>
    <dgm:pt modelId="{9C617214-A9FF-44A8-973E-884A2E9BCC6B}" type="pres">
      <dgm:prSet presAssocID="{0CC28478-6324-4B7B-9D85-435D3E952897}" presName="Name10" presStyleLbl="parChTrans1D2" presStyleIdx="0" presStyleCnt="3"/>
      <dgm:spPr/>
      <dgm:t>
        <a:bodyPr/>
        <a:lstStyle/>
        <a:p>
          <a:endParaRPr lang="en-US"/>
        </a:p>
      </dgm:t>
    </dgm:pt>
    <dgm:pt modelId="{345479FB-EB57-4AA3-B890-317F6A415143}" type="pres">
      <dgm:prSet presAssocID="{8B1A4CEA-41C5-4FE0-8D5F-05A3188D40E1}" presName="hierRoot2" presStyleCnt="0"/>
      <dgm:spPr/>
    </dgm:pt>
    <dgm:pt modelId="{5E15C8FD-FA55-41C7-B472-D333D05652AC}" type="pres">
      <dgm:prSet presAssocID="{8B1A4CEA-41C5-4FE0-8D5F-05A3188D40E1}" presName="composite2" presStyleCnt="0"/>
      <dgm:spPr/>
    </dgm:pt>
    <dgm:pt modelId="{3C88DF1E-9D27-48AC-9AF5-2F50A4F92882}" type="pres">
      <dgm:prSet presAssocID="{8B1A4CEA-41C5-4FE0-8D5F-05A3188D40E1}" presName="background2" presStyleLbl="node2" presStyleIdx="0" presStyleCnt="3"/>
      <dgm:spPr/>
    </dgm:pt>
    <dgm:pt modelId="{FCE8DD99-7F01-4FB3-A3FC-998988318608}" type="pres">
      <dgm:prSet presAssocID="{8B1A4CEA-41C5-4FE0-8D5F-05A3188D40E1}" presName="text2" presStyleLbl="fgAcc2" presStyleIdx="0" presStyleCnt="3" custLinFactNeighborX="-743" custLinFactNeighborY="668">
        <dgm:presLayoutVars>
          <dgm:chPref val="3"/>
        </dgm:presLayoutVars>
      </dgm:prSet>
      <dgm:spPr/>
      <dgm:t>
        <a:bodyPr/>
        <a:lstStyle/>
        <a:p>
          <a:endParaRPr lang="en-US"/>
        </a:p>
      </dgm:t>
    </dgm:pt>
    <dgm:pt modelId="{61375CDE-1E44-4B4E-B17F-110A696B11CD}" type="pres">
      <dgm:prSet presAssocID="{8B1A4CEA-41C5-4FE0-8D5F-05A3188D40E1}" presName="hierChild3" presStyleCnt="0"/>
      <dgm:spPr/>
    </dgm:pt>
    <dgm:pt modelId="{3D37C3A3-0117-4852-B05B-FF97D31EA155}" type="pres">
      <dgm:prSet presAssocID="{7C30363B-31FC-4C6F-9933-A181242A3F05}" presName="Name17" presStyleLbl="parChTrans1D3" presStyleIdx="0" presStyleCnt="6"/>
      <dgm:spPr/>
      <dgm:t>
        <a:bodyPr/>
        <a:lstStyle/>
        <a:p>
          <a:endParaRPr lang="en-US"/>
        </a:p>
      </dgm:t>
    </dgm:pt>
    <dgm:pt modelId="{974DD007-EFCB-4ABA-A4C8-7AE64E080886}" type="pres">
      <dgm:prSet presAssocID="{F7A9F148-0570-4610-912A-2EB3FD77ADD8}" presName="hierRoot3" presStyleCnt="0"/>
      <dgm:spPr/>
    </dgm:pt>
    <dgm:pt modelId="{D14B717F-654F-48C7-B00F-1E580B34C96C}" type="pres">
      <dgm:prSet presAssocID="{F7A9F148-0570-4610-912A-2EB3FD77ADD8}" presName="composite3" presStyleCnt="0"/>
      <dgm:spPr/>
    </dgm:pt>
    <dgm:pt modelId="{07E089E9-E939-4AA4-AD45-E7B9111EA986}" type="pres">
      <dgm:prSet presAssocID="{F7A9F148-0570-4610-912A-2EB3FD77ADD8}" presName="background3" presStyleLbl="node3" presStyleIdx="0" presStyleCnt="6"/>
      <dgm:spPr/>
    </dgm:pt>
    <dgm:pt modelId="{2CDF123B-693E-4A51-BA96-EFE7B42C4852}" type="pres">
      <dgm:prSet presAssocID="{F7A9F148-0570-4610-912A-2EB3FD77ADD8}" presName="text3" presStyleLbl="fgAcc3" presStyleIdx="0" presStyleCnt="6">
        <dgm:presLayoutVars>
          <dgm:chPref val="3"/>
        </dgm:presLayoutVars>
      </dgm:prSet>
      <dgm:spPr/>
      <dgm:t>
        <a:bodyPr/>
        <a:lstStyle/>
        <a:p>
          <a:endParaRPr lang="en-US"/>
        </a:p>
      </dgm:t>
    </dgm:pt>
    <dgm:pt modelId="{717ED768-0965-4365-807E-DBA05443F354}" type="pres">
      <dgm:prSet presAssocID="{F7A9F148-0570-4610-912A-2EB3FD77ADD8}" presName="hierChild4" presStyleCnt="0"/>
      <dgm:spPr/>
    </dgm:pt>
    <dgm:pt modelId="{1EEAF838-7E4B-46C3-B6F1-4DB7F09518DD}" type="pres">
      <dgm:prSet presAssocID="{584A3D32-5A43-4621-842A-BAB5FFCCF943}" presName="Name17" presStyleLbl="parChTrans1D3" presStyleIdx="1" presStyleCnt="6"/>
      <dgm:spPr/>
      <dgm:t>
        <a:bodyPr/>
        <a:lstStyle/>
        <a:p>
          <a:endParaRPr lang="en-US"/>
        </a:p>
      </dgm:t>
    </dgm:pt>
    <dgm:pt modelId="{85A1C327-360F-487B-870D-C83F4A0B676A}" type="pres">
      <dgm:prSet presAssocID="{52B953F5-BA1E-4575-A6D8-52553718F966}" presName="hierRoot3" presStyleCnt="0"/>
      <dgm:spPr/>
    </dgm:pt>
    <dgm:pt modelId="{67EBE35C-9C5E-4EC1-96B5-B8935A7D3348}" type="pres">
      <dgm:prSet presAssocID="{52B953F5-BA1E-4575-A6D8-52553718F966}" presName="composite3" presStyleCnt="0"/>
      <dgm:spPr/>
    </dgm:pt>
    <dgm:pt modelId="{773C7720-B209-46FB-B1E8-6C295C1345F3}" type="pres">
      <dgm:prSet presAssocID="{52B953F5-BA1E-4575-A6D8-52553718F966}" presName="background3" presStyleLbl="node3" presStyleIdx="1" presStyleCnt="6"/>
      <dgm:spPr/>
    </dgm:pt>
    <dgm:pt modelId="{710F685D-8FB7-4041-9B6F-3B321AAED063}" type="pres">
      <dgm:prSet presAssocID="{52B953F5-BA1E-4575-A6D8-52553718F966}" presName="text3" presStyleLbl="fgAcc3" presStyleIdx="1" presStyleCnt="6">
        <dgm:presLayoutVars>
          <dgm:chPref val="3"/>
        </dgm:presLayoutVars>
      </dgm:prSet>
      <dgm:spPr/>
      <dgm:t>
        <a:bodyPr/>
        <a:lstStyle/>
        <a:p>
          <a:endParaRPr lang="en-US"/>
        </a:p>
      </dgm:t>
    </dgm:pt>
    <dgm:pt modelId="{0B67AE8E-39F8-47FB-A564-62B687E3372E}" type="pres">
      <dgm:prSet presAssocID="{52B953F5-BA1E-4575-A6D8-52553718F966}" presName="hierChild4" presStyleCnt="0"/>
      <dgm:spPr/>
    </dgm:pt>
    <dgm:pt modelId="{A1965508-A778-450B-B571-C81B3BE59F73}" type="pres">
      <dgm:prSet presAssocID="{F3FE43EC-96F7-4DCD-9557-CA13A0BEC8FB}" presName="Name10" presStyleLbl="parChTrans1D2" presStyleIdx="1" presStyleCnt="3"/>
      <dgm:spPr/>
      <dgm:t>
        <a:bodyPr/>
        <a:lstStyle/>
        <a:p>
          <a:endParaRPr lang="en-US"/>
        </a:p>
      </dgm:t>
    </dgm:pt>
    <dgm:pt modelId="{DABDD467-5AFF-429C-95DC-924D6641D886}" type="pres">
      <dgm:prSet presAssocID="{AC881CE8-2FBD-4F4F-B41C-A2FC9B591B7F}" presName="hierRoot2" presStyleCnt="0"/>
      <dgm:spPr/>
    </dgm:pt>
    <dgm:pt modelId="{7B2D5E97-B93F-4D3D-9CD6-F0248BB5D0F1}" type="pres">
      <dgm:prSet presAssocID="{AC881CE8-2FBD-4F4F-B41C-A2FC9B591B7F}" presName="composite2" presStyleCnt="0"/>
      <dgm:spPr/>
    </dgm:pt>
    <dgm:pt modelId="{93CC692C-DDEA-4CD3-BA51-09ACB019DB4A}" type="pres">
      <dgm:prSet presAssocID="{AC881CE8-2FBD-4F4F-B41C-A2FC9B591B7F}" presName="background2" presStyleLbl="node2" presStyleIdx="1" presStyleCnt="3"/>
      <dgm:spPr/>
    </dgm:pt>
    <dgm:pt modelId="{1BC09A32-F5D9-4794-A490-1DBDB27D3BCB}" type="pres">
      <dgm:prSet presAssocID="{AC881CE8-2FBD-4F4F-B41C-A2FC9B591B7F}" presName="text2" presStyleLbl="fgAcc2" presStyleIdx="1" presStyleCnt="3" custLinFactNeighborX="28114" custLinFactNeighborY="668">
        <dgm:presLayoutVars>
          <dgm:chPref val="3"/>
        </dgm:presLayoutVars>
      </dgm:prSet>
      <dgm:spPr/>
      <dgm:t>
        <a:bodyPr/>
        <a:lstStyle/>
        <a:p>
          <a:endParaRPr lang="en-US"/>
        </a:p>
      </dgm:t>
    </dgm:pt>
    <dgm:pt modelId="{263B9E9F-1F25-450C-B8DA-6915D543451D}" type="pres">
      <dgm:prSet presAssocID="{AC881CE8-2FBD-4F4F-B41C-A2FC9B591B7F}" presName="hierChild3" presStyleCnt="0"/>
      <dgm:spPr/>
    </dgm:pt>
    <dgm:pt modelId="{636CC4DF-32C4-45D2-8080-BF7E0022BDDD}" type="pres">
      <dgm:prSet presAssocID="{6F316E60-64BD-4657-B835-C9076FEDFB74}" presName="Name17" presStyleLbl="parChTrans1D3" presStyleIdx="2" presStyleCnt="6"/>
      <dgm:spPr/>
      <dgm:t>
        <a:bodyPr/>
        <a:lstStyle/>
        <a:p>
          <a:endParaRPr lang="en-US"/>
        </a:p>
      </dgm:t>
    </dgm:pt>
    <dgm:pt modelId="{19CF4CBD-5B52-4A6A-809E-FA07A84BA2F6}" type="pres">
      <dgm:prSet presAssocID="{768E8295-FECC-41F5-AF25-6494579A8A7E}" presName="hierRoot3" presStyleCnt="0"/>
      <dgm:spPr/>
    </dgm:pt>
    <dgm:pt modelId="{B3FBA044-E87E-420F-974C-B4F1456B9E54}" type="pres">
      <dgm:prSet presAssocID="{768E8295-FECC-41F5-AF25-6494579A8A7E}" presName="composite3" presStyleCnt="0"/>
      <dgm:spPr/>
    </dgm:pt>
    <dgm:pt modelId="{FE68713F-C113-4D4F-8123-4AD70C20E296}" type="pres">
      <dgm:prSet presAssocID="{768E8295-FECC-41F5-AF25-6494579A8A7E}" presName="background3" presStyleLbl="node3" presStyleIdx="2" presStyleCnt="6"/>
      <dgm:spPr/>
    </dgm:pt>
    <dgm:pt modelId="{5AF70BE7-2FAB-4463-A810-694506138F7A}" type="pres">
      <dgm:prSet presAssocID="{768E8295-FECC-41F5-AF25-6494579A8A7E}" presName="text3" presStyleLbl="fgAcc3" presStyleIdx="2" presStyleCnt="6" custLinFactNeighborX="2899">
        <dgm:presLayoutVars>
          <dgm:chPref val="3"/>
        </dgm:presLayoutVars>
      </dgm:prSet>
      <dgm:spPr/>
      <dgm:t>
        <a:bodyPr/>
        <a:lstStyle/>
        <a:p>
          <a:endParaRPr lang="en-US"/>
        </a:p>
      </dgm:t>
    </dgm:pt>
    <dgm:pt modelId="{E252279B-B5F4-41DC-B05C-B47580B62774}" type="pres">
      <dgm:prSet presAssocID="{768E8295-FECC-41F5-AF25-6494579A8A7E}" presName="hierChild4" presStyleCnt="0"/>
      <dgm:spPr/>
    </dgm:pt>
    <dgm:pt modelId="{D8344AC7-FF4D-4F41-8BC7-EC935378D430}" type="pres">
      <dgm:prSet presAssocID="{ABC37087-DB46-4130-8BC5-70BFF18A3655}" presName="Name10" presStyleLbl="parChTrans1D2" presStyleIdx="2" presStyleCnt="3"/>
      <dgm:spPr/>
      <dgm:t>
        <a:bodyPr/>
        <a:lstStyle/>
        <a:p>
          <a:endParaRPr lang="en-US"/>
        </a:p>
      </dgm:t>
    </dgm:pt>
    <dgm:pt modelId="{95574175-DBD4-4941-9252-E9D0A77ECD02}" type="pres">
      <dgm:prSet presAssocID="{422945FB-BBA9-4A6B-A182-406D3178E94D}" presName="hierRoot2" presStyleCnt="0"/>
      <dgm:spPr/>
    </dgm:pt>
    <dgm:pt modelId="{D499B471-02F6-4B0F-95B4-F90B9F05CDD6}" type="pres">
      <dgm:prSet presAssocID="{422945FB-BBA9-4A6B-A182-406D3178E94D}" presName="composite2" presStyleCnt="0"/>
      <dgm:spPr/>
    </dgm:pt>
    <dgm:pt modelId="{33F367C9-9FB8-4232-8D5F-35FA044DDEDD}" type="pres">
      <dgm:prSet presAssocID="{422945FB-BBA9-4A6B-A182-406D3178E94D}" presName="background2" presStyleLbl="node2" presStyleIdx="2" presStyleCnt="3"/>
      <dgm:spPr/>
    </dgm:pt>
    <dgm:pt modelId="{87A6AFAD-4EE6-495D-B7AD-CBC804CD443B}" type="pres">
      <dgm:prSet presAssocID="{422945FB-BBA9-4A6B-A182-406D3178E94D}" presName="text2" presStyleLbl="fgAcc2" presStyleIdx="2" presStyleCnt="3">
        <dgm:presLayoutVars>
          <dgm:chPref val="3"/>
        </dgm:presLayoutVars>
      </dgm:prSet>
      <dgm:spPr/>
      <dgm:t>
        <a:bodyPr/>
        <a:lstStyle/>
        <a:p>
          <a:endParaRPr lang="en-US"/>
        </a:p>
      </dgm:t>
    </dgm:pt>
    <dgm:pt modelId="{CBF65749-B18D-4917-8C95-7CAD89FFC057}" type="pres">
      <dgm:prSet presAssocID="{422945FB-BBA9-4A6B-A182-406D3178E94D}" presName="hierChild3" presStyleCnt="0"/>
      <dgm:spPr/>
    </dgm:pt>
    <dgm:pt modelId="{9BEFFFCF-4515-494E-BEED-EE816E248058}" type="pres">
      <dgm:prSet presAssocID="{6830F74E-A5E4-492B-B5A7-C5382518B00F}" presName="Name17" presStyleLbl="parChTrans1D3" presStyleIdx="3" presStyleCnt="6"/>
      <dgm:spPr/>
      <dgm:t>
        <a:bodyPr/>
        <a:lstStyle/>
        <a:p>
          <a:endParaRPr lang="en-US"/>
        </a:p>
      </dgm:t>
    </dgm:pt>
    <dgm:pt modelId="{2C0EFFE9-5D8B-452C-AB3F-90F9C01162EA}" type="pres">
      <dgm:prSet presAssocID="{A4B2E849-B38D-4867-AE9C-041F75F41889}" presName="hierRoot3" presStyleCnt="0"/>
      <dgm:spPr/>
    </dgm:pt>
    <dgm:pt modelId="{4CF7E9A3-CB6F-4766-9120-15279957135D}" type="pres">
      <dgm:prSet presAssocID="{A4B2E849-B38D-4867-AE9C-041F75F41889}" presName="composite3" presStyleCnt="0"/>
      <dgm:spPr/>
    </dgm:pt>
    <dgm:pt modelId="{52E0022D-4B51-4222-B2DA-1AA6742A4345}" type="pres">
      <dgm:prSet presAssocID="{A4B2E849-B38D-4867-AE9C-041F75F41889}" presName="background3" presStyleLbl="node3" presStyleIdx="3" presStyleCnt="6"/>
      <dgm:spPr/>
    </dgm:pt>
    <dgm:pt modelId="{018E362C-6570-4B04-86D9-0DEB554F7A36}" type="pres">
      <dgm:prSet presAssocID="{A4B2E849-B38D-4867-AE9C-041F75F41889}" presName="text3" presStyleLbl="fgAcc3" presStyleIdx="3" presStyleCnt="6">
        <dgm:presLayoutVars>
          <dgm:chPref val="3"/>
        </dgm:presLayoutVars>
      </dgm:prSet>
      <dgm:spPr/>
      <dgm:t>
        <a:bodyPr/>
        <a:lstStyle/>
        <a:p>
          <a:endParaRPr lang="en-US"/>
        </a:p>
      </dgm:t>
    </dgm:pt>
    <dgm:pt modelId="{FE796EDB-6181-4472-91BB-F70F55E59388}" type="pres">
      <dgm:prSet presAssocID="{A4B2E849-B38D-4867-AE9C-041F75F41889}" presName="hierChild4" presStyleCnt="0"/>
      <dgm:spPr/>
    </dgm:pt>
    <dgm:pt modelId="{E4BF047A-9D88-43C8-839A-C60D5FF1CD8B}" type="pres">
      <dgm:prSet presAssocID="{8E8E06AC-D046-4500-A5B5-5CE3A78B1715}" presName="Name17" presStyleLbl="parChTrans1D3" presStyleIdx="4" presStyleCnt="6"/>
      <dgm:spPr/>
      <dgm:t>
        <a:bodyPr/>
        <a:lstStyle/>
        <a:p>
          <a:endParaRPr lang="en-US"/>
        </a:p>
      </dgm:t>
    </dgm:pt>
    <dgm:pt modelId="{3C3CA547-BEB8-42D0-9289-3E1399A61541}" type="pres">
      <dgm:prSet presAssocID="{391DCA97-8C62-457C-8EA6-21F4E90B8912}" presName="hierRoot3" presStyleCnt="0"/>
      <dgm:spPr/>
    </dgm:pt>
    <dgm:pt modelId="{4CE46170-978F-4F77-948D-11EADFBC1D5F}" type="pres">
      <dgm:prSet presAssocID="{391DCA97-8C62-457C-8EA6-21F4E90B8912}" presName="composite3" presStyleCnt="0"/>
      <dgm:spPr/>
    </dgm:pt>
    <dgm:pt modelId="{6E9D6187-8A60-436B-985F-400A94A19F46}" type="pres">
      <dgm:prSet presAssocID="{391DCA97-8C62-457C-8EA6-21F4E90B8912}" presName="background3" presStyleLbl="node3" presStyleIdx="4" presStyleCnt="6"/>
      <dgm:spPr/>
    </dgm:pt>
    <dgm:pt modelId="{7D84DF91-E759-41E0-B679-5966240753B5}" type="pres">
      <dgm:prSet presAssocID="{391DCA97-8C62-457C-8EA6-21F4E90B8912}" presName="text3" presStyleLbl="fgAcc3" presStyleIdx="4" presStyleCnt="6">
        <dgm:presLayoutVars>
          <dgm:chPref val="3"/>
        </dgm:presLayoutVars>
      </dgm:prSet>
      <dgm:spPr/>
      <dgm:t>
        <a:bodyPr/>
        <a:lstStyle/>
        <a:p>
          <a:endParaRPr lang="en-US"/>
        </a:p>
      </dgm:t>
    </dgm:pt>
    <dgm:pt modelId="{8E9ECB97-1645-4D94-B40A-003B3D45DBD6}" type="pres">
      <dgm:prSet presAssocID="{391DCA97-8C62-457C-8EA6-21F4E90B8912}" presName="hierChild4" presStyleCnt="0"/>
      <dgm:spPr/>
    </dgm:pt>
    <dgm:pt modelId="{D86F09EF-4A21-4FAF-8CF8-40A8C71BEC39}" type="pres">
      <dgm:prSet presAssocID="{2C33A840-F60C-41D7-9ED0-350BBBBF9C07}" presName="Name17" presStyleLbl="parChTrans1D3" presStyleIdx="5" presStyleCnt="6"/>
      <dgm:spPr/>
      <dgm:t>
        <a:bodyPr/>
        <a:lstStyle/>
        <a:p>
          <a:endParaRPr lang="en-US"/>
        </a:p>
      </dgm:t>
    </dgm:pt>
    <dgm:pt modelId="{BB6DE5E3-047D-44BF-8C8E-2B2FE4D2F86B}" type="pres">
      <dgm:prSet presAssocID="{7C652276-308B-446E-8260-CF20BEB3120F}" presName="hierRoot3" presStyleCnt="0"/>
      <dgm:spPr/>
    </dgm:pt>
    <dgm:pt modelId="{453A12E0-0368-42B9-985B-98E83731280F}" type="pres">
      <dgm:prSet presAssocID="{7C652276-308B-446E-8260-CF20BEB3120F}" presName="composite3" presStyleCnt="0"/>
      <dgm:spPr/>
    </dgm:pt>
    <dgm:pt modelId="{85EAB727-CB95-4272-80BA-72FB671A0F15}" type="pres">
      <dgm:prSet presAssocID="{7C652276-308B-446E-8260-CF20BEB3120F}" presName="background3" presStyleLbl="node3" presStyleIdx="5" presStyleCnt="6"/>
      <dgm:spPr/>
    </dgm:pt>
    <dgm:pt modelId="{6143E2CD-7038-4970-9748-247C3396EAD2}" type="pres">
      <dgm:prSet presAssocID="{7C652276-308B-446E-8260-CF20BEB3120F}" presName="text3" presStyleLbl="fgAcc3" presStyleIdx="5" presStyleCnt="6">
        <dgm:presLayoutVars>
          <dgm:chPref val="3"/>
        </dgm:presLayoutVars>
      </dgm:prSet>
      <dgm:spPr/>
      <dgm:t>
        <a:bodyPr/>
        <a:lstStyle/>
        <a:p>
          <a:endParaRPr lang="en-US"/>
        </a:p>
      </dgm:t>
    </dgm:pt>
    <dgm:pt modelId="{FF6408FB-E076-43D5-A5C2-849D27FE665E}" type="pres">
      <dgm:prSet presAssocID="{7C652276-308B-446E-8260-CF20BEB3120F}" presName="hierChild4" presStyleCnt="0"/>
      <dgm:spPr/>
    </dgm:pt>
  </dgm:ptLst>
  <dgm:cxnLst>
    <dgm:cxn modelId="{81B6AA5D-F6DA-4BBA-81E0-B466A1F875A6}" type="presOf" srcId="{584A3D32-5A43-4621-842A-BAB5FFCCF943}" destId="{1EEAF838-7E4B-46C3-B6F1-4DB7F09518DD}" srcOrd="0" destOrd="0" presId="urn:microsoft.com/office/officeart/2005/8/layout/hierarchy1"/>
    <dgm:cxn modelId="{C895DB0B-F5D8-436A-A687-63B0E853C341}" srcId="{12E72F25-4A32-4898-9CA2-F7CAE0522CA0}" destId="{422945FB-BBA9-4A6B-A182-406D3178E94D}" srcOrd="2" destOrd="0" parTransId="{ABC37087-DB46-4130-8BC5-70BFF18A3655}" sibTransId="{6B142649-6025-4968-B39E-A99EA80CDBE9}"/>
    <dgm:cxn modelId="{60B39C30-6188-4871-B986-BEC4C965C3FE}" type="presOf" srcId="{52B953F5-BA1E-4575-A6D8-52553718F966}" destId="{710F685D-8FB7-4041-9B6F-3B321AAED063}" srcOrd="0" destOrd="0" presId="urn:microsoft.com/office/officeart/2005/8/layout/hierarchy1"/>
    <dgm:cxn modelId="{63B62483-92F7-4E6F-A71C-4C34D0B4199F}" type="presOf" srcId="{AC881CE8-2FBD-4F4F-B41C-A2FC9B591B7F}" destId="{1BC09A32-F5D9-4794-A490-1DBDB27D3BCB}" srcOrd="0" destOrd="0" presId="urn:microsoft.com/office/officeart/2005/8/layout/hierarchy1"/>
    <dgm:cxn modelId="{CE3E644E-34FF-40C9-94F6-4139C74CC119}" type="presOf" srcId="{8E8E06AC-D046-4500-A5B5-5CE3A78B1715}" destId="{E4BF047A-9D88-43C8-839A-C60D5FF1CD8B}" srcOrd="0" destOrd="0" presId="urn:microsoft.com/office/officeart/2005/8/layout/hierarchy1"/>
    <dgm:cxn modelId="{2AFBE088-2DDC-4CED-BF98-7891A2ED7C66}" type="presOf" srcId="{A65FC392-01DD-4531-9B63-3923E86E2681}" destId="{FD305B47-33FD-469C-918A-C858ADCA3670}" srcOrd="0" destOrd="0" presId="urn:microsoft.com/office/officeart/2005/8/layout/hierarchy1"/>
    <dgm:cxn modelId="{754CB538-97CB-4E1D-95CF-8EAD0ECDE509}" srcId="{422945FB-BBA9-4A6B-A182-406D3178E94D}" destId="{7C652276-308B-446E-8260-CF20BEB3120F}" srcOrd="2" destOrd="0" parTransId="{2C33A840-F60C-41D7-9ED0-350BBBBF9C07}" sibTransId="{0ADF449F-2000-48CA-A2DD-2A80757DC937}"/>
    <dgm:cxn modelId="{8CF35D7A-CD33-4381-BEDF-DE4FAC23EA7C}" srcId="{A65FC392-01DD-4531-9B63-3923E86E2681}" destId="{12E72F25-4A32-4898-9CA2-F7CAE0522CA0}" srcOrd="0" destOrd="0" parTransId="{56D893DB-B31F-4673-98BC-390E52486B80}" sibTransId="{357093D7-A846-4DD8-9F78-65CCA5479F2B}"/>
    <dgm:cxn modelId="{9C9EB02F-91A9-4527-97BC-85685B985903}" type="presOf" srcId="{7C30363B-31FC-4C6F-9933-A181242A3F05}" destId="{3D37C3A3-0117-4852-B05B-FF97D31EA155}" srcOrd="0" destOrd="0" presId="urn:microsoft.com/office/officeart/2005/8/layout/hierarchy1"/>
    <dgm:cxn modelId="{E6AC114D-DA64-4B82-BA5B-02F9874D8437}" type="presOf" srcId="{A4B2E849-B38D-4867-AE9C-041F75F41889}" destId="{018E362C-6570-4B04-86D9-0DEB554F7A36}" srcOrd="0" destOrd="0" presId="urn:microsoft.com/office/officeart/2005/8/layout/hierarchy1"/>
    <dgm:cxn modelId="{E20307AF-2D91-443E-88E0-310B5D126163}" srcId="{12E72F25-4A32-4898-9CA2-F7CAE0522CA0}" destId="{8B1A4CEA-41C5-4FE0-8D5F-05A3188D40E1}" srcOrd="0" destOrd="0" parTransId="{0CC28478-6324-4B7B-9D85-435D3E952897}" sibTransId="{582C1415-1EEB-4B4B-A060-C01E197C44AD}"/>
    <dgm:cxn modelId="{91352CBB-BB43-41DD-BEFD-84DB03E6A2BA}" type="presOf" srcId="{F3FE43EC-96F7-4DCD-9557-CA13A0BEC8FB}" destId="{A1965508-A778-450B-B571-C81B3BE59F73}" srcOrd="0" destOrd="0" presId="urn:microsoft.com/office/officeart/2005/8/layout/hierarchy1"/>
    <dgm:cxn modelId="{C9B551B5-0547-4666-9DDC-EBAB91978B85}" type="presOf" srcId="{0CC28478-6324-4B7B-9D85-435D3E952897}" destId="{9C617214-A9FF-44A8-973E-884A2E9BCC6B}" srcOrd="0" destOrd="0" presId="urn:microsoft.com/office/officeart/2005/8/layout/hierarchy1"/>
    <dgm:cxn modelId="{907C5F65-8AEE-4B89-AC21-B982676E62ED}" type="presOf" srcId="{2C33A840-F60C-41D7-9ED0-350BBBBF9C07}" destId="{D86F09EF-4A21-4FAF-8CF8-40A8C71BEC39}" srcOrd="0" destOrd="0" presId="urn:microsoft.com/office/officeart/2005/8/layout/hierarchy1"/>
    <dgm:cxn modelId="{EA164826-D7EB-4B9D-9F64-586D27F0BFB8}" type="presOf" srcId="{7C652276-308B-446E-8260-CF20BEB3120F}" destId="{6143E2CD-7038-4970-9748-247C3396EAD2}" srcOrd="0" destOrd="0" presId="urn:microsoft.com/office/officeart/2005/8/layout/hierarchy1"/>
    <dgm:cxn modelId="{53B7AEEA-4F48-4DB3-85FA-C9BF82693FAB}" srcId="{AC881CE8-2FBD-4F4F-B41C-A2FC9B591B7F}" destId="{768E8295-FECC-41F5-AF25-6494579A8A7E}" srcOrd="0" destOrd="0" parTransId="{6F316E60-64BD-4657-B835-C9076FEDFB74}" sibTransId="{107B4B19-CF66-4B0C-AC46-199A00DE9FBB}"/>
    <dgm:cxn modelId="{96E59D65-EA2C-4031-A712-60D32591C50E}" srcId="{12E72F25-4A32-4898-9CA2-F7CAE0522CA0}" destId="{AC881CE8-2FBD-4F4F-B41C-A2FC9B591B7F}" srcOrd="1" destOrd="0" parTransId="{F3FE43EC-96F7-4DCD-9557-CA13A0BEC8FB}" sibTransId="{6861C035-C399-4E93-A3D2-C46A3C33873E}"/>
    <dgm:cxn modelId="{0D67E156-B6A9-44E1-A78B-F7C21DC7D42F}" type="presOf" srcId="{768E8295-FECC-41F5-AF25-6494579A8A7E}" destId="{5AF70BE7-2FAB-4463-A810-694506138F7A}" srcOrd="0" destOrd="0" presId="urn:microsoft.com/office/officeart/2005/8/layout/hierarchy1"/>
    <dgm:cxn modelId="{34367934-C80B-473C-81C3-AEDEBBF6424A}" type="presOf" srcId="{8B1A4CEA-41C5-4FE0-8D5F-05A3188D40E1}" destId="{FCE8DD99-7F01-4FB3-A3FC-998988318608}" srcOrd="0" destOrd="0" presId="urn:microsoft.com/office/officeart/2005/8/layout/hierarchy1"/>
    <dgm:cxn modelId="{1A8147A8-0F93-4509-A8E3-02DCFD95E069}" srcId="{422945FB-BBA9-4A6B-A182-406D3178E94D}" destId="{391DCA97-8C62-457C-8EA6-21F4E90B8912}" srcOrd="1" destOrd="0" parTransId="{8E8E06AC-D046-4500-A5B5-5CE3A78B1715}" sibTransId="{142413C9-C66B-4E7C-88EE-98B4A844D09B}"/>
    <dgm:cxn modelId="{FE03E92F-BF81-42BE-ADBD-A2999B354BAC}" type="presOf" srcId="{6830F74E-A5E4-492B-B5A7-C5382518B00F}" destId="{9BEFFFCF-4515-494E-BEED-EE816E248058}" srcOrd="0" destOrd="0" presId="urn:microsoft.com/office/officeart/2005/8/layout/hierarchy1"/>
    <dgm:cxn modelId="{551580B9-17EA-47B4-8BEB-C77EF2F90E3D}" type="presOf" srcId="{422945FB-BBA9-4A6B-A182-406D3178E94D}" destId="{87A6AFAD-4EE6-495D-B7AD-CBC804CD443B}" srcOrd="0" destOrd="0" presId="urn:microsoft.com/office/officeart/2005/8/layout/hierarchy1"/>
    <dgm:cxn modelId="{5FEFCF2D-2CA4-4984-91A0-80BE2EB56465}" type="presOf" srcId="{F7A9F148-0570-4610-912A-2EB3FD77ADD8}" destId="{2CDF123B-693E-4A51-BA96-EFE7B42C4852}" srcOrd="0" destOrd="0" presId="urn:microsoft.com/office/officeart/2005/8/layout/hierarchy1"/>
    <dgm:cxn modelId="{97932B17-F781-4ED8-84A0-27506DC2E933}" type="presOf" srcId="{ABC37087-DB46-4130-8BC5-70BFF18A3655}" destId="{D8344AC7-FF4D-4F41-8BC7-EC935378D430}" srcOrd="0" destOrd="0" presId="urn:microsoft.com/office/officeart/2005/8/layout/hierarchy1"/>
    <dgm:cxn modelId="{E49AE8FF-C060-4D2A-9F32-2D2B95966DA9}" type="presOf" srcId="{391DCA97-8C62-457C-8EA6-21F4E90B8912}" destId="{7D84DF91-E759-41E0-B679-5966240753B5}" srcOrd="0" destOrd="0" presId="urn:microsoft.com/office/officeart/2005/8/layout/hierarchy1"/>
    <dgm:cxn modelId="{71A0F0B8-9062-43FA-94F6-B0855E3D18AB}" srcId="{422945FB-BBA9-4A6B-A182-406D3178E94D}" destId="{A4B2E849-B38D-4867-AE9C-041F75F41889}" srcOrd="0" destOrd="0" parTransId="{6830F74E-A5E4-492B-B5A7-C5382518B00F}" sibTransId="{8C41CD09-62DE-4CF2-9631-D602FA506AC3}"/>
    <dgm:cxn modelId="{2D901E78-D1E7-4458-94E1-08CA30BDADC9}" srcId="{8B1A4CEA-41C5-4FE0-8D5F-05A3188D40E1}" destId="{F7A9F148-0570-4610-912A-2EB3FD77ADD8}" srcOrd="0" destOrd="0" parTransId="{7C30363B-31FC-4C6F-9933-A181242A3F05}" sibTransId="{432C0609-04E1-491A-A2C0-B24AA51D879B}"/>
    <dgm:cxn modelId="{080CAB20-353B-441F-B98E-9A2531A39DAA}" type="presOf" srcId="{6F316E60-64BD-4657-B835-C9076FEDFB74}" destId="{636CC4DF-32C4-45D2-8080-BF7E0022BDDD}" srcOrd="0" destOrd="0" presId="urn:microsoft.com/office/officeart/2005/8/layout/hierarchy1"/>
    <dgm:cxn modelId="{6715AB7B-3774-48B5-9D91-698C54C83FDA}" type="presOf" srcId="{12E72F25-4A32-4898-9CA2-F7CAE0522CA0}" destId="{0D5882C6-922A-448B-955B-BE0E5D448CBD}" srcOrd="0" destOrd="0" presId="urn:microsoft.com/office/officeart/2005/8/layout/hierarchy1"/>
    <dgm:cxn modelId="{5D2AF65D-366D-450B-A9A5-2684FFCB1EDD}" srcId="{8B1A4CEA-41C5-4FE0-8D5F-05A3188D40E1}" destId="{52B953F5-BA1E-4575-A6D8-52553718F966}" srcOrd="1" destOrd="0" parTransId="{584A3D32-5A43-4621-842A-BAB5FFCCF943}" sibTransId="{7BA61BBC-6A40-41E7-94EE-4FA0C68B2C82}"/>
    <dgm:cxn modelId="{78DD3E6E-579B-4336-B9A6-B6EA53EE1B9D}" type="presParOf" srcId="{FD305B47-33FD-469C-918A-C858ADCA3670}" destId="{27733D3C-EC7C-4E7A-B4AC-1ADF2A40576C}" srcOrd="0" destOrd="0" presId="urn:microsoft.com/office/officeart/2005/8/layout/hierarchy1"/>
    <dgm:cxn modelId="{64D9BE7F-79EE-4167-B366-5E8EDC4A257D}" type="presParOf" srcId="{27733D3C-EC7C-4E7A-B4AC-1ADF2A40576C}" destId="{73EE6FE0-994C-4024-BAA9-297DC751F484}" srcOrd="0" destOrd="0" presId="urn:microsoft.com/office/officeart/2005/8/layout/hierarchy1"/>
    <dgm:cxn modelId="{A112C517-675D-447A-AC02-238A5881E56F}" type="presParOf" srcId="{73EE6FE0-994C-4024-BAA9-297DC751F484}" destId="{D6B747CA-9993-4FCF-B1A2-20DF545FF467}" srcOrd="0" destOrd="0" presId="urn:microsoft.com/office/officeart/2005/8/layout/hierarchy1"/>
    <dgm:cxn modelId="{A5C239E7-261F-4D04-8ED3-BF0BAE07DCF0}" type="presParOf" srcId="{73EE6FE0-994C-4024-BAA9-297DC751F484}" destId="{0D5882C6-922A-448B-955B-BE0E5D448CBD}" srcOrd="1" destOrd="0" presId="urn:microsoft.com/office/officeart/2005/8/layout/hierarchy1"/>
    <dgm:cxn modelId="{78E51985-E06A-4285-9C39-CBF64C2600BF}" type="presParOf" srcId="{27733D3C-EC7C-4E7A-B4AC-1ADF2A40576C}" destId="{573575F0-4DB8-4A28-BC04-3A8BF217921B}" srcOrd="1" destOrd="0" presId="urn:microsoft.com/office/officeart/2005/8/layout/hierarchy1"/>
    <dgm:cxn modelId="{CA69C124-CEE6-4408-BE05-6696064F0773}" type="presParOf" srcId="{573575F0-4DB8-4A28-BC04-3A8BF217921B}" destId="{9C617214-A9FF-44A8-973E-884A2E9BCC6B}" srcOrd="0" destOrd="0" presId="urn:microsoft.com/office/officeart/2005/8/layout/hierarchy1"/>
    <dgm:cxn modelId="{8CEA79B6-1E37-4FEC-B4F9-BFF16CBE10FA}" type="presParOf" srcId="{573575F0-4DB8-4A28-BC04-3A8BF217921B}" destId="{345479FB-EB57-4AA3-B890-317F6A415143}" srcOrd="1" destOrd="0" presId="urn:microsoft.com/office/officeart/2005/8/layout/hierarchy1"/>
    <dgm:cxn modelId="{D866B8C7-66A5-46D7-9EEE-C61240B8E5A7}" type="presParOf" srcId="{345479FB-EB57-4AA3-B890-317F6A415143}" destId="{5E15C8FD-FA55-41C7-B472-D333D05652AC}" srcOrd="0" destOrd="0" presId="urn:microsoft.com/office/officeart/2005/8/layout/hierarchy1"/>
    <dgm:cxn modelId="{2E2CAD1A-2870-450B-8808-9A7D6BDB2E5B}" type="presParOf" srcId="{5E15C8FD-FA55-41C7-B472-D333D05652AC}" destId="{3C88DF1E-9D27-48AC-9AF5-2F50A4F92882}" srcOrd="0" destOrd="0" presId="urn:microsoft.com/office/officeart/2005/8/layout/hierarchy1"/>
    <dgm:cxn modelId="{C0453CA8-9E8A-495E-A4CE-4EC225F13C94}" type="presParOf" srcId="{5E15C8FD-FA55-41C7-B472-D333D05652AC}" destId="{FCE8DD99-7F01-4FB3-A3FC-998988318608}" srcOrd="1" destOrd="0" presId="urn:microsoft.com/office/officeart/2005/8/layout/hierarchy1"/>
    <dgm:cxn modelId="{03696747-3501-4F50-ABA2-A945CC2278DF}" type="presParOf" srcId="{345479FB-EB57-4AA3-B890-317F6A415143}" destId="{61375CDE-1E44-4B4E-B17F-110A696B11CD}" srcOrd="1" destOrd="0" presId="urn:microsoft.com/office/officeart/2005/8/layout/hierarchy1"/>
    <dgm:cxn modelId="{5D4A2C2A-4AB0-40A7-9A01-39AA5BD2638A}" type="presParOf" srcId="{61375CDE-1E44-4B4E-B17F-110A696B11CD}" destId="{3D37C3A3-0117-4852-B05B-FF97D31EA155}" srcOrd="0" destOrd="0" presId="urn:microsoft.com/office/officeart/2005/8/layout/hierarchy1"/>
    <dgm:cxn modelId="{B5DBEA13-DA61-461D-9D87-6434446BDA6A}" type="presParOf" srcId="{61375CDE-1E44-4B4E-B17F-110A696B11CD}" destId="{974DD007-EFCB-4ABA-A4C8-7AE64E080886}" srcOrd="1" destOrd="0" presId="urn:microsoft.com/office/officeart/2005/8/layout/hierarchy1"/>
    <dgm:cxn modelId="{4E947F40-324D-4E4A-A034-63C15D9F008D}" type="presParOf" srcId="{974DD007-EFCB-4ABA-A4C8-7AE64E080886}" destId="{D14B717F-654F-48C7-B00F-1E580B34C96C}" srcOrd="0" destOrd="0" presId="urn:microsoft.com/office/officeart/2005/8/layout/hierarchy1"/>
    <dgm:cxn modelId="{690C1317-A291-4A3D-B1C3-342EFE45E8EC}" type="presParOf" srcId="{D14B717F-654F-48C7-B00F-1E580B34C96C}" destId="{07E089E9-E939-4AA4-AD45-E7B9111EA986}" srcOrd="0" destOrd="0" presId="urn:microsoft.com/office/officeart/2005/8/layout/hierarchy1"/>
    <dgm:cxn modelId="{6679C57D-2BB8-41A1-8962-968EC2B19408}" type="presParOf" srcId="{D14B717F-654F-48C7-B00F-1E580B34C96C}" destId="{2CDF123B-693E-4A51-BA96-EFE7B42C4852}" srcOrd="1" destOrd="0" presId="urn:microsoft.com/office/officeart/2005/8/layout/hierarchy1"/>
    <dgm:cxn modelId="{78F2A203-97D7-4E57-9402-58C07B4C1B47}" type="presParOf" srcId="{974DD007-EFCB-4ABA-A4C8-7AE64E080886}" destId="{717ED768-0965-4365-807E-DBA05443F354}" srcOrd="1" destOrd="0" presId="urn:microsoft.com/office/officeart/2005/8/layout/hierarchy1"/>
    <dgm:cxn modelId="{2267FF38-FB1C-4100-B0DA-495DD52110C2}" type="presParOf" srcId="{61375CDE-1E44-4B4E-B17F-110A696B11CD}" destId="{1EEAF838-7E4B-46C3-B6F1-4DB7F09518DD}" srcOrd="2" destOrd="0" presId="urn:microsoft.com/office/officeart/2005/8/layout/hierarchy1"/>
    <dgm:cxn modelId="{4C7208F6-3C4E-4F4C-B31B-1822FF39098A}" type="presParOf" srcId="{61375CDE-1E44-4B4E-B17F-110A696B11CD}" destId="{85A1C327-360F-487B-870D-C83F4A0B676A}" srcOrd="3" destOrd="0" presId="urn:microsoft.com/office/officeart/2005/8/layout/hierarchy1"/>
    <dgm:cxn modelId="{1870E9BA-D07B-49CE-A443-D7EDF6B341FA}" type="presParOf" srcId="{85A1C327-360F-487B-870D-C83F4A0B676A}" destId="{67EBE35C-9C5E-4EC1-96B5-B8935A7D3348}" srcOrd="0" destOrd="0" presId="urn:microsoft.com/office/officeart/2005/8/layout/hierarchy1"/>
    <dgm:cxn modelId="{9A444E83-E77F-421A-BF49-07A822F54A5E}" type="presParOf" srcId="{67EBE35C-9C5E-4EC1-96B5-B8935A7D3348}" destId="{773C7720-B209-46FB-B1E8-6C295C1345F3}" srcOrd="0" destOrd="0" presId="urn:microsoft.com/office/officeart/2005/8/layout/hierarchy1"/>
    <dgm:cxn modelId="{06C948FE-ACAD-41AB-AA77-CEE1334E9E3C}" type="presParOf" srcId="{67EBE35C-9C5E-4EC1-96B5-B8935A7D3348}" destId="{710F685D-8FB7-4041-9B6F-3B321AAED063}" srcOrd="1" destOrd="0" presId="urn:microsoft.com/office/officeart/2005/8/layout/hierarchy1"/>
    <dgm:cxn modelId="{0C4FB484-A828-4643-88AC-FD62004D041F}" type="presParOf" srcId="{85A1C327-360F-487B-870D-C83F4A0B676A}" destId="{0B67AE8E-39F8-47FB-A564-62B687E3372E}" srcOrd="1" destOrd="0" presId="urn:microsoft.com/office/officeart/2005/8/layout/hierarchy1"/>
    <dgm:cxn modelId="{38C07421-ECA7-4AC8-ACDB-6C26C003B56E}" type="presParOf" srcId="{573575F0-4DB8-4A28-BC04-3A8BF217921B}" destId="{A1965508-A778-450B-B571-C81B3BE59F73}" srcOrd="2" destOrd="0" presId="urn:microsoft.com/office/officeart/2005/8/layout/hierarchy1"/>
    <dgm:cxn modelId="{3A666E2E-8F63-42D8-A67E-4382113DE361}" type="presParOf" srcId="{573575F0-4DB8-4A28-BC04-3A8BF217921B}" destId="{DABDD467-5AFF-429C-95DC-924D6641D886}" srcOrd="3" destOrd="0" presId="urn:microsoft.com/office/officeart/2005/8/layout/hierarchy1"/>
    <dgm:cxn modelId="{7BEC81C2-0D3C-480B-B6ED-08B0D9DC6CD3}" type="presParOf" srcId="{DABDD467-5AFF-429C-95DC-924D6641D886}" destId="{7B2D5E97-B93F-4D3D-9CD6-F0248BB5D0F1}" srcOrd="0" destOrd="0" presId="urn:microsoft.com/office/officeart/2005/8/layout/hierarchy1"/>
    <dgm:cxn modelId="{26FA6147-0778-4E73-823E-C4FBAB48237C}" type="presParOf" srcId="{7B2D5E97-B93F-4D3D-9CD6-F0248BB5D0F1}" destId="{93CC692C-DDEA-4CD3-BA51-09ACB019DB4A}" srcOrd="0" destOrd="0" presId="urn:microsoft.com/office/officeart/2005/8/layout/hierarchy1"/>
    <dgm:cxn modelId="{7C1D3BA6-EFA4-4C0C-A823-373B561BA517}" type="presParOf" srcId="{7B2D5E97-B93F-4D3D-9CD6-F0248BB5D0F1}" destId="{1BC09A32-F5D9-4794-A490-1DBDB27D3BCB}" srcOrd="1" destOrd="0" presId="urn:microsoft.com/office/officeart/2005/8/layout/hierarchy1"/>
    <dgm:cxn modelId="{8792A479-2369-436E-8F9A-6151E817BE97}" type="presParOf" srcId="{DABDD467-5AFF-429C-95DC-924D6641D886}" destId="{263B9E9F-1F25-450C-B8DA-6915D543451D}" srcOrd="1" destOrd="0" presId="urn:microsoft.com/office/officeart/2005/8/layout/hierarchy1"/>
    <dgm:cxn modelId="{BC9F78B4-961E-48F1-87FA-204846B79F12}" type="presParOf" srcId="{263B9E9F-1F25-450C-B8DA-6915D543451D}" destId="{636CC4DF-32C4-45D2-8080-BF7E0022BDDD}" srcOrd="0" destOrd="0" presId="urn:microsoft.com/office/officeart/2005/8/layout/hierarchy1"/>
    <dgm:cxn modelId="{EFEE4752-098D-4249-ACFD-FD4BA880082F}" type="presParOf" srcId="{263B9E9F-1F25-450C-B8DA-6915D543451D}" destId="{19CF4CBD-5B52-4A6A-809E-FA07A84BA2F6}" srcOrd="1" destOrd="0" presId="urn:microsoft.com/office/officeart/2005/8/layout/hierarchy1"/>
    <dgm:cxn modelId="{04B2840B-DA9E-4FE5-9264-C9A9CD20634B}" type="presParOf" srcId="{19CF4CBD-5B52-4A6A-809E-FA07A84BA2F6}" destId="{B3FBA044-E87E-420F-974C-B4F1456B9E54}" srcOrd="0" destOrd="0" presId="urn:microsoft.com/office/officeart/2005/8/layout/hierarchy1"/>
    <dgm:cxn modelId="{48DA8B06-C8AB-4D87-9F43-B619C22F4E3A}" type="presParOf" srcId="{B3FBA044-E87E-420F-974C-B4F1456B9E54}" destId="{FE68713F-C113-4D4F-8123-4AD70C20E296}" srcOrd="0" destOrd="0" presId="urn:microsoft.com/office/officeart/2005/8/layout/hierarchy1"/>
    <dgm:cxn modelId="{CB32ED97-03CF-4FD8-97FD-52619EDA055B}" type="presParOf" srcId="{B3FBA044-E87E-420F-974C-B4F1456B9E54}" destId="{5AF70BE7-2FAB-4463-A810-694506138F7A}" srcOrd="1" destOrd="0" presId="urn:microsoft.com/office/officeart/2005/8/layout/hierarchy1"/>
    <dgm:cxn modelId="{D21F153F-71F3-4CC6-BE38-90BCA374B670}" type="presParOf" srcId="{19CF4CBD-5B52-4A6A-809E-FA07A84BA2F6}" destId="{E252279B-B5F4-41DC-B05C-B47580B62774}" srcOrd="1" destOrd="0" presId="urn:microsoft.com/office/officeart/2005/8/layout/hierarchy1"/>
    <dgm:cxn modelId="{80E3109A-F12A-452A-BEA6-86B7F4E76400}" type="presParOf" srcId="{573575F0-4DB8-4A28-BC04-3A8BF217921B}" destId="{D8344AC7-FF4D-4F41-8BC7-EC935378D430}" srcOrd="4" destOrd="0" presId="urn:microsoft.com/office/officeart/2005/8/layout/hierarchy1"/>
    <dgm:cxn modelId="{59C0EF06-5659-4C49-AE6D-79272627C42D}" type="presParOf" srcId="{573575F0-4DB8-4A28-BC04-3A8BF217921B}" destId="{95574175-DBD4-4941-9252-E9D0A77ECD02}" srcOrd="5" destOrd="0" presId="urn:microsoft.com/office/officeart/2005/8/layout/hierarchy1"/>
    <dgm:cxn modelId="{5A7C4B57-8787-4503-A0CC-3040014D6ACB}" type="presParOf" srcId="{95574175-DBD4-4941-9252-E9D0A77ECD02}" destId="{D499B471-02F6-4B0F-95B4-F90B9F05CDD6}" srcOrd="0" destOrd="0" presId="urn:microsoft.com/office/officeart/2005/8/layout/hierarchy1"/>
    <dgm:cxn modelId="{FE620719-00DA-412F-9DA6-3892F78E5065}" type="presParOf" srcId="{D499B471-02F6-4B0F-95B4-F90B9F05CDD6}" destId="{33F367C9-9FB8-4232-8D5F-35FA044DDEDD}" srcOrd="0" destOrd="0" presId="urn:microsoft.com/office/officeart/2005/8/layout/hierarchy1"/>
    <dgm:cxn modelId="{80E831C8-6D0F-4ADD-8170-0D8E1640FA3D}" type="presParOf" srcId="{D499B471-02F6-4B0F-95B4-F90B9F05CDD6}" destId="{87A6AFAD-4EE6-495D-B7AD-CBC804CD443B}" srcOrd="1" destOrd="0" presId="urn:microsoft.com/office/officeart/2005/8/layout/hierarchy1"/>
    <dgm:cxn modelId="{A8F754EE-E49F-4640-A1DC-6CC4F602F29E}" type="presParOf" srcId="{95574175-DBD4-4941-9252-E9D0A77ECD02}" destId="{CBF65749-B18D-4917-8C95-7CAD89FFC057}" srcOrd="1" destOrd="0" presId="urn:microsoft.com/office/officeart/2005/8/layout/hierarchy1"/>
    <dgm:cxn modelId="{751223F4-9780-416B-B0AB-601FA1AE8417}" type="presParOf" srcId="{CBF65749-B18D-4917-8C95-7CAD89FFC057}" destId="{9BEFFFCF-4515-494E-BEED-EE816E248058}" srcOrd="0" destOrd="0" presId="urn:microsoft.com/office/officeart/2005/8/layout/hierarchy1"/>
    <dgm:cxn modelId="{C234D6B3-1C74-4F86-8212-4DBB7E5DC47F}" type="presParOf" srcId="{CBF65749-B18D-4917-8C95-7CAD89FFC057}" destId="{2C0EFFE9-5D8B-452C-AB3F-90F9C01162EA}" srcOrd="1" destOrd="0" presId="urn:microsoft.com/office/officeart/2005/8/layout/hierarchy1"/>
    <dgm:cxn modelId="{965AC02E-D88B-476E-80F9-2A56A09A6455}" type="presParOf" srcId="{2C0EFFE9-5D8B-452C-AB3F-90F9C01162EA}" destId="{4CF7E9A3-CB6F-4766-9120-15279957135D}" srcOrd="0" destOrd="0" presId="urn:microsoft.com/office/officeart/2005/8/layout/hierarchy1"/>
    <dgm:cxn modelId="{15D1D1BE-79DD-450A-8943-F0AEA2BD2D3D}" type="presParOf" srcId="{4CF7E9A3-CB6F-4766-9120-15279957135D}" destId="{52E0022D-4B51-4222-B2DA-1AA6742A4345}" srcOrd="0" destOrd="0" presId="urn:microsoft.com/office/officeart/2005/8/layout/hierarchy1"/>
    <dgm:cxn modelId="{8243C607-AEBD-4D7C-9354-75971A846772}" type="presParOf" srcId="{4CF7E9A3-CB6F-4766-9120-15279957135D}" destId="{018E362C-6570-4B04-86D9-0DEB554F7A36}" srcOrd="1" destOrd="0" presId="urn:microsoft.com/office/officeart/2005/8/layout/hierarchy1"/>
    <dgm:cxn modelId="{09427BBD-324E-4E1A-9BE6-4C3632C95703}" type="presParOf" srcId="{2C0EFFE9-5D8B-452C-AB3F-90F9C01162EA}" destId="{FE796EDB-6181-4472-91BB-F70F55E59388}" srcOrd="1" destOrd="0" presId="urn:microsoft.com/office/officeart/2005/8/layout/hierarchy1"/>
    <dgm:cxn modelId="{2AF6B6A0-B54A-49F2-9BAB-A72999F834C9}" type="presParOf" srcId="{CBF65749-B18D-4917-8C95-7CAD89FFC057}" destId="{E4BF047A-9D88-43C8-839A-C60D5FF1CD8B}" srcOrd="2" destOrd="0" presId="urn:microsoft.com/office/officeart/2005/8/layout/hierarchy1"/>
    <dgm:cxn modelId="{7AD6355E-7DB8-4EEE-87CD-610429E486C3}" type="presParOf" srcId="{CBF65749-B18D-4917-8C95-7CAD89FFC057}" destId="{3C3CA547-BEB8-42D0-9289-3E1399A61541}" srcOrd="3" destOrd="0" presId="urn:microsoft.com/office/officeart/2005/8/layout/hierarchy1"/>
    <dgm:cxn modelId="{18EB01EA-E474-4B58-937E-EFEF5699905F}" type="presParOf" srcId="{3C3CA547-BEB8-42D0-9289-3E1399A61541}" destId="{4CE46170-978F-4F77-948D-11EADFBC1D5F}" srcOrd="0" destOrd="0" presId="urn:microsoft.com/office/officeart/2005/8/layout/hierarchy1"/>
    <dgm:cxn modelId="{6A2EC047-E6F1-4DA3-9813-7BC4A64C12B9}" type="presParOf" srcId="{4CE46170-978F-4F77-948D-11EADFBC1D5F}" destId="{6E9D6187-8A60-436B-985F-400A94A19F46}" srcOrd="0" destOrd="0" presId="urn:microsoft.com/office/officeart/2005/8/layout/hierarchy1"/>
    <dgm:cxn modelId="{E6269715-2068-425F-8E27-AA6F18B4B8ED}" type="presParOf" srcId="{4CE46170-978F-4F77-948D-11EADFBC1D5F}" destId="{7D84DF91-E759-41E0-B679-5966240753B5}" srcOrd="1" destOrd="0" presId="urn:microsoft.com/office/officeart/2005/8/layout/hierarchy1"/>
    <dgm:cxn modelId="{61CD4B84-9220-405E-9F47-ED3C0EFA7A07}" type="presParOf" srcId="{3C3CA547-BEB8-42D0-9289-3E1399A61541}" destId="{8E9ECB97-1645-4D94-B40A-003B3D45DBD6}" srcOrd="1" destOrd="0" presId="urn:microsoft.com/office/officeart/2005/8/layout/hierarchy1"/>
    <dgm:cxn modelId="{2856745F-07EF-46A1-8B11-68DEE3775E01}" type="presParOf" srcId="{CBF65749-B18D-4917-8C95-7CAD89FFC057}" destId="{D86F09EF-4A21-4FAF-8CF8-40A8C71BEC39}" srcOrd="4" destOrd="0" presId="urn:microsoft.com/office/officeart/2005/8/layout/hierarchy1"/>
    <dgm:cxn modelId="{8F1CC61B-9882-443C-BE15-C2F1DDB43D46}" type="presParOf" srcId="{CBF65749-B18D-4917-8C95-7CAD89FFC057}" destId="{BB6DE5E3-047D-44BF-8C8E-2B2FE4D2F86B}" srcOrd="5" destOrd="0" presId="urn:microsoft.com/office/officeart/2005/8/layout/hierarchy1"/>
    <dgm:cxn modelId="{36C831ED-DF55-4548-AE44-2BCEE874DB0B}" type="presParOf" srcId="{BB6DE5E3-047D-44BF-8C8E-2B2FE4D2F86B}" destId="{453A12E0-0368-42B9-985B-98E83731280F}" srcOrd="0" destOrd="0" presId="urn:microsoft.com/office/officeart/2005/8/layout/hierarchy1"/>
    <dgm:cxn modelId="{9632CFF7-9108-4BCC-9B7E-E78E57387353}" type="presParOf" srcId="{453A12E0-0368-42B9-985B-98E83731280F}" destId="{85EAB727-CB95-4272-80BA-72FB671A0F15}" srcOrd="0" destOrd="0" presId="urn:microsoft.com/office/officeart/2005/8/layout/hierarchy1"/>
    <dgm:cxn modelId="{B35AB1DE-D8BB-4BE7-9151-0DF7D07F7EB3}" type="presParOf" srcId="{453A12E0-0368-42B9-985B-98E83731280F}" destId="{6143E2CD-7038-4970-9748-247C3396EAD2}" srcOrd="1" destOrd="0" presId="urn:microsoft.com/office/officeart/2005/8/layout/hierarchy1"/>
    <dgm:cxn modelId="{67F8A394-14EB-4750-BA28-4560876398FB}" type="presParOf" srcId="{BB6DE5E3-047D-44BF-8C8E-2B2FE4D2F86B}" destId="{FF6408FB-E076-43D5-A5C2-849D27FE665E}"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6F09EF-4A21-4FAF-8CF8-40A8C71BEC39}">
      <dsp:nvSpPr>
        <dsp:cNvPr id="0" name=""/>
        <dsp:cNvSpPr/>
      </dsp:nvSpPr>
      <dsp:spPr>
        <a:xfrm>
          <a:off x="5685234" y="1917534"/>
          <a:ext cx="1289223" cy="306776"/>
        </a:xfrm>
        <a:custGeom>
          <a:avLst/>
          <a:gdLst/>
          <a:ahLst/>
          <a:cxnLst/>
          <a:rect l="0" t="0" r="0" b="0"/>
          <a:pathLst>
            <a:path>
              <a:moveTo>
                <a:pt x="0" y="0"/>
              </a:moveTo>
              <a:lnTo>
                <a:pt x="0" y="209059"/>
              </a:lnTo>
              <a:lnTo>
                <a:pt x="1289223" y="209059"/>
              </a:lnTo>
              <a:lnTo>
                <a:pt x="1289223"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BF047A-9D88-43C8-839A-C60D5FF1CD8B}">
      <dsp:nvSpPr>
        <dsp:cNvPr id="0" name=""/>
        <dsp:cNvSpPr/>
      </dsp:nvSpPr>
      <dsp:spPr>
        <a:xfrm>
          <a:off x="5639514" y="1917534"/>
          <a:ext cx="91440" cy="306776"/>
        </a:xfrm>
        <a:custGeom>
          <a:avLst/>
          <a:gdLst/>
          <a:ahLst/>
          <a:cxnLst/>
          <a:rect l="0" t="0" r="0" b="0"/>
          <a:pathLst>
            <a:path>
              <a:moveTo>
                <a:pt x="45720" y="0"/>
              </a:moveTo>
              <a:lnTo>
                <a:pt x="45720"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EFFFCF-4515-494E-BEED-EE816E248058}">
      <dsp:nvSpPr>
        <dsp:cNvPr id="0" name=""/>
        <dsp:cNvSpPr/>
      </dsp:nvSpPr>
      <dsp:spPr>
        <a:xfrm>
          <a:off x="4396010" y="1917534"/>
          <a:ext cx="1289223" cy="306776"/>
        </a:xfrm>
        <a:custGeom>
          <a:avLst/>
          <a:gdLst/>
          <a:ahLst/>
          <a:cxnLst/>
          <a:rect l="0" t="0" r="0" b="0"/>
          <a:pathLst>
            <a:path>
              <a:moveTo>
                <a:pt x="1289223" y="0"/>
              </a:moveTo>
              <a:lnTo>
                <a:pt x="1289223" y="209059"/>
              </a:lnTo>
              <a:lnTo>
                <a:pt x="0" y="209059"/>
              </a:lnTo>
              <a:lnTo>
                <a:pt x="0"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344AC7-FF4D-4F41-8BC7-EC935378D430}">
      <dsp:nvSpPr>
        <dsp:cNvPr id="0" name=""/>
        <dsp:cNvSpPr/>
      </dsp:nvSpPr>
      <dsp:spPr>
        <a:xfrm>
          <a:off x="3429093" y="940947"/>
          <a:ext cx="2256141" cy="306776"/>
        </a:xfrm>
        <a:custGeom>
          <a:avLst/>
          <a:gdLst/>
          <a:ahLst/>
          <a:cxnLst/>
          <a:rect l="0" t="0" r="0" b="0"/>
          <a:pathLst>
            <a:path>
              <a:moveTo>
                <a:pt x="0" y="0"/>
              </a:moveTo>
              <a:lnTo>
                <a:pt x="0" y="209059"/>
              </a:lnTo>
              <a:lnTo>
                <a:pt x="2256141" y="209059"/>
              </a:lnTo>
              <a:lnTo>
                <a:pt x="2256141" y="306776"/>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6CC4DF-32C4-45D2-8080-BF7E0022BDDD}">
      <dsp:nvSpPr>
        <dsp:cNvPr id="0" name=""/>
        <dsp:cNvSpPr/>
      </dsp:nvSpPr>
      <dsp:spPr>
        <a:xfrm>
          <a:off x="3137366" y="1922008"/>
          <a:ext cx="265972" cy="302302"/>
        </a:xfrm>
        <a:custGeom>
          <a:avLst/>
          <a:gdLst/>
          <a:ahLst/>
          <a:cxnLst/>
          <a:rect l="0" t="0" r="0" b="0"/>
          <a:pathLst>
            <a:path>
              <a:moveTo>
                <a:pt x="265972" y="0"/>
              </a:moveTo>
              <a:lnTo>
                <a:pt x="265972" y="204584"/>
              </a:lnTo>
              <a:lnTo>
                <a:pt x="0" y="204584"/>
              </a:lnTo>
              <a:lnTo>
                <a:pt x="0"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965508-A778-450B-B571-C81B3BE59F73}">
      <dsp:nvSpPr>
        <dsp:cNvPr id="0" name=""/>
        <dsp:cNvSpPr/>
      </dsp:nvSpPr>
      <dsp:spPr>
        <a:xfrm>
          <a:off x="3357619" y="940947"/>
          <a:ext cx="91440" cy="311250"/>
        </a:xfrm>
        <a:custGeom>
          <a:avLst/>
          <a:gdLst/>
          <a:ahLst/>
          <a:cxnLst/>
          <a:rect l="0" t="0" r="0" b="0"/>
          <a:pathLst>
            <a:path>
              <a:moveTo>
                <a:pt x="71474" y="0"/>
              </a:moveTo>
              <a:lnTo>
                <a:pt x="71474" y="213533"/>
              </a:lnTo>
              <a:lnTo>
                <a:pt x="45720" y="213533"/>
              </a:lnTo>
              <a:lnTo>
                <a:pt x="45720" y="31125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EAF838-7E4B-46C3-B6F1-4DB7F09518DD}">
      <dsp:nvSpPr>
        <dsp:cNvPr id="0" name=""/>
        <dsp:cNvSpPr/>
      </dsp:nvSpPr>
      <dsp:spPr>
        <a:xfrm>
          <a:off x="1165114" y="1922008"/>
          <a:ext cx="652449" cy="302302"/>
        </a:xfrm>
        <a:custGeom>
          <a:avLst/>
          <a:gdLst/>
          <a:ahLst/>
          <a:cxnLst/>
          <a:rect l="0" t="0" r="0" b="0"/>
          <a:pathLst>
            <a:path>
              <a:moveTo>
                <a:pt x="0" y="0"/>
              </a:moveTo>
              <a:lnTo>
                <a:pt x="0" y="204584"/>
              </a:lnTo>
              <a:lnTo>
                <a:pt x="652449" y="204584"/>
              </a:lnTo>
              <a:lnTo>
                <a:pt x="652449"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37C3A3-0117-4852-B05B-FF97D31EA155}">
      <dsp:nvSpPr>
        <dsp:cNvPr id="0" name=""/>
        <dsp:cNvSpPr/>
      </dsp:nvSpPr>
      <dsp:spPr>
        <a:xfrm>
          <a:off x="528339" y="1922008"/>
          <a:ext cx="636774" cy="302302"/>
        </a:xfrm>
        <a:custGeom>
          <a:avLst/>
          <a:gdLst/>
          <a:ahLst/>
          <a:cxnLst/>
          <a:rect l="0" t="0" r="0" b="0"/>
          <a:pathLst>
            <a:path>
              <a:moveTo>
                <a:pt x="636774" y="0"/>
              </a:moveTo>
              <a:lnTo>
                <a:pt x="636774" y="204584"/>
              </a:lnTo>
              <a:lnTo>
                <a:pt x="0" y="204584"/>
              </a:lnTo>
              <a:lnTo>
                <a:pt x="0"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617214-A9FF-44A8-973E-884A2E9BCC6B}">
      <dsp:nvSpPr>
        <dsp:cNvPr id="0" name=""/>
        <dsp:cNvSpPr/>
      </dsp:nvSpPr>
      <dsp:spPr>
        <a:xfrm>
          <a:off x="1165114" y="940947"/>
          <a:ext cx="2263978" cy="311250"/>
        </a:xfrm>
        <a:custGeom>
          <a:avLst/>
          <a:gdLst/>
          <a:ahLst/>
          <a:cxnLst/>
          <a:rect l="0" t="0" r="0" b="0"/>
          <a:pathLst>
            <a:path>
              <a:moveTo>
                <a:pt x="2263978" y="0"/>
              </a:moveTo>
              <a:lnTo>
                <a:pt x="2263978" y="213533"/>
              </a:lnTo>
              <a:lnTo>
                <a:pt x="0" y="213533"/>
              </a:lnTo>
              <a:lnTo>
                <a:pt x="0" y="31125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B747CA-9993-4FCF-B1A2-20DF545FF467}">
      <dsp:nvSpPr>
        <dsp:cNvPr id="0" name=""/>
        <dsp:cNvSpPr/>
      </dsp:nvSpPr>
      <dsp:spPr>
        <a:xfrm>
          <a:off x="2483600" y="271136"/>
          <a:ext cx="1890985"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5882C6-922A-448B-955B-BE0E5D448CBD}">
      <dsp:nvSpPr>
        <dsp:cNvPr id="0" name=""/>
        <dsp:cNvSpPr/>
      </dsp:nvSpPr>
      <dsp:spPr>
        <a:xfrm>
          <a:off x="2600802" y="382478"/>
          <a:ext cx="1890985"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أشكال الشركات التجارية</a:t>
          </a:r>
          <a:endParaRPr lang="en-US" sz="1400" b="1" kern="1200" dirty="0">
            <a:solidFill>
              <a:schemeClr val="tx2">
                <a:lumMod val="75000"/>
              </a:schemeClr>
            </a:solidFill>
            <a:latin typeface="Times New Roman" pitchFamily="18" charset="0"/>
            <a:cs typeface="Times New Roman" pitchFamily="18" charset="0"/>
          </a:endParaRPr>
        </a:p>
      </dsp:txBody>
      <dsp:txXfrm>
        <a:off x="2600802" y="382478"/>
        <a:ext cx="1890985" cy="669810"/>
      </dsp:txXfrm>
    </dsp:sp>
    <dsp:sp modelId="{3C88DF1E-9D27-48AC-9AF5-2F50A4F92882}">
      <dsp:nvSpPr>
        <dsp:cNvPr id="0" name=""/>
        <dsp:cNvSpPr/>
      </dsp:nvSpPr>
      <dsp:spPr>
        <a:xfrm>
          <a:off x="637704" y="1252198"/>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E8DD99-7F01-4FB3-A3FC-998988318608}">
      <dsp:nvSpPr>
        <dsp:cNvPr id="0" name=""/>
        <dsp:cNvSpPr/>
      </dsp:nvSpPr>
      <dsp:spPr>
        <a:xfrm>
          <a:off x="754906" y="1363540"/>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مختلطة</a:t>
          </a:r>
          <a:endParaRPr lang="en-US" sz="1400" b="1" kern="1200" dirty="0">
            <a:solidFill>
              <a:schemeClr val="tx2">
                <a:lumMod val="75000"/>
              </a:schemeClr>
            </a:solidFill>
            <a:latin typeface="Times New Roman" pitchFamily="18" charset="0"/>
            <a:cs typeface="Times New Roman" pitchFamily="18" charset="0"/>
          </a:endParaRPr>
        </a:p>
      </dsp:txBody>
      <dsp:txXfrm>
        <a:off x="754906" y="1363540"/>
        <a:ext cx="1054819" cy="669810"/>
      </dsp:txXfrm>
    </dsp:sp>
    <dsp:sp modelId="{07E089E9-E939-4AA4-AD45-E7B9111EA986}">
      <dsp:nvSpPr>
        <dsp:cNvPr id="0" name=""/>
        <dsp:cNvSpPr/>
      </dsp:nvSpPr>
      <dsp:spPr>
        <a:xfrm>
          <a:off x="930"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DF123B-693E-4A51-BA96-EFE7B42C4852}">
      <dsp:nvSpPr>
        <dsp:cNvPr id="0" name=""/>
        <dsp:cNvSpPr/>
      </dsp:nvSpPr>
      <dsp:spPr>
        <a:xfrm>
          <a:off x="118132"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الشركة ذات المسئولية المحدودة</a:t>
          </a:r>
          <a:endParaRPr lang="en-US" sz="1400" b="1" kern="1200" dirty="0">
            <a:solidFill>
              <a:schemeClr val="tx2">
                <a:lumMod val="75000"/>
              </a:schemeClr>
            </a:solidFill>
            <a:latin typeface="Times New Roman" pitchFamily="18" charset="0"/>
            <a:cs typeface="Times New Roman" pitchFamily="18" charset="0"/>
          </a:endParaRPr>
        </a:p>
      </dsp:txBody>
      <dsp:txXfrm>
        <a:off x="118132" y="2335652"/>
        <a:ext cx="1054819" cy="669810"/>
      </dsp:txXfrm>
    </dsp:sp>
    <dsp:sp modelId="{773C7720-B209-46FB-B1E8-6C295C1345F3}">
      <dsp:nvSpPr>
        <dsp:cNvPr id="0" name=""/>
        <dsp:cNvSpPr/>
      </dsp:nvSpPr>
      <dsp:spPr>
        <a:xfrm>
          <a:off x="1290153"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0F685D-8FB7-4041-9B6F-3B321AAED063}">
      <dsp:nvSpPr>
        <dsp:cNvPr id="0" name=""/>
        <dsp:cNvSpPr/>
      </dsp:nvSpPr>
      <dsp:spPr>
        <a:xfrm>
          <a:off x="1407355"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التوصية بالأسهم </a:t>
          </a:r>
          <a:endParaRPr lang="en-US" sz="1400" b="1" kern="1200" dirty="0">
            <a:solidFill>
              <a:schemeClr val="tx2">
                <a:lumMod val="75000"/>
              </a:schemeClr>
            </a:solidFill>
            <a:latin typeface="Times New Roman" pitchFamily="18" charset="0"/>
            <a:cs typeface="Times New Roman" pitchFamily="18" charset="0"/>
          </a:endParaRPr>
        </a:p>
      </dsp:txBody>
      <dsp:txXfrm>
        <a:off x="1407355" y="2335652"/>
        <a:ext cx="1054819" cy="669810"/>
      </dsp:txXfrm>
    </dsp:sp>
    <dsp:sp modelId="{93CC692C-DDEA-4CD3-BA51-09ACB019DB4A}">
      <dsp:nvSpPr>
        <dsp:cNvPr id="0" name=""/>
        <dsp:cNvSpPr/>
      </dsp:nvSpPr>
      <dsp:spPr>
        <a:xfrm>
          <a:off x="2875929" y="1252198"/>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09A32-F5D9-4794-A490-1DBDB27D3BCB}">
      <dsp:nvSpPr>
        <dsp:cNvPr id="0" name=""/>
        <dsp:cNvSpPr/>
      </dsp:nvSpPr>
      <dsp:spPr>
        <a:xfrm>
          <a:off x="2993131" y="1363540"/>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الأموال </a:t>
          </a:r>
          <a:endParaRPr lang="en-US" sz="1400" b="1" kern="1200" dirty="0">
            <a:solidFill>
              <a:schemeClr val="tx2">
                <a:lumMod val="75000"/>
              </a:schemeClr>
            </a:solidFill>
            <a:latin typeface="Times New Roman" pitchFamily="18" charset="0"/>
            <a:cs typeface="Times New Roman" pitchFamily="18" charset="0"/>
          </a:endParaRPr>
        </a:p>
      </dsp:txBody>
      <dsp:txXfrm>
        <a:off x="2993131" y="1363540"/>
        <a:ext cx="1054819" cy="669810"/>
      </dsp:txXfrm>
    </dsp:sp>
    <dsp:sp modelId="{FE68713F-C113-4D4F-8123-4AD70C20E296}">
      <dsp:nvSpPr>
        <dsp:cNvPr id="0" name=""/>
        <dsp:cNvSpPr/>
      </dsp:nvSpPr>
      <dsp:spPr>
        <a:xfrm>
          <a:off x="2609956"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70BE7-2FAB-4463-A810-694506138F7A}">
      <dsp:nvSpPr>
        <dsp:cNvPr id="0" name=""/>
        <dsp:cNvSpPr/>
      </dsp:nvSpPr>
      <dsp:spPr>
        <a:xfrm>
          <a:off x="2727158"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المساهمة</a:t>
          </a:r>
          <a:endParaRPr lang="en-US" sz="1400" b="1" kern="1200" dirty="0">
            <a:solidFill>
              <a:schemeClr val="tx2">
                <a:lumMod val="75000"/>
              </a:schemeClr>
            </a:solidFill>
            <a:latin typeface="Times New Roman" pitchFamily="18" charset="0"/>
            <a:cs typeface="Times New Roman" pitchFamily="18" charset="0"/>
          </a:endParaRPr>
        </a:p>
      </dsp:txBody>
      <dsp:txXfrm>
        <a:off x="2727158" y="2335652"/>
        <a:ext cx="1054819" cy="669810"/>
      </dsp:txXfrm>
    </dsp:sp>
    <dsp:sp modelId="{33F367C9-9FB8-4232-8D5F-35FA044DDEDD}">
      <dsp:nvSpPr>
        <dsp:cNvPr id="0" name=""/>
        <dsp:cNvSpPr/>
      </dsp:nvSpPr>
      <dsp:spPr>
        <a:xfrm>
          <a:off x="5157824" y="1247723"/>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A6AFAD-4EE6-495D-B7AD-CBC804CD443B}">
      <dsp:nvSpPr>
        <dsp:cNvPr id="0" name=""/>
        <dsp:cNvSpPr/>
      </dsp:nvSpPr>
      <dsp:spPr>
        <a:xfrm>
          <a:off x="5275026" y="1359065"/>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الأشخاص </a:t>
          </a:r>
          <a:endParaRPr lang="en-US" sz="1400" b="1" kern="1200" dirty="0">
            <a:solidFill>
              <a:schemeClr val="tx2">
                <a:lumMod val="75000"/>
              </a:schemeClr>
            </a:solidFill>
            <a:latin typeface="Times New Roman" pitchFamily="18" charset="0"/>
            <a:cs typeface="Times New Roman" pitchFamily="18" charset="0"/>
          </a:endParaRPr>
        </a:p>
      </dsp:txBody>
      <dsp:txXfrm>
        <a:off x="5275026" y="1359065"/>
        <a:ext cx="1054819" cy="669810"/>
      </dsp:txXfrm>
    </dsp:sp>
    <dsp:sp modelId="{52E0022D-4B51-4222-B2DA-1AA6742A4345}">
      <dsp:nvSpPr>
        <dsp:cNvPr id="0" name=""/>
        <dsp:cNvSpPr/>
      </dsp:nvSpPr>
      <dsp:spPr>
        <a:xfrm>
          <a:off x="3868601"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8E362C-6570-4B04-86D9-0DEB554F7A36}">
      <dsp:nvSpPr>
        <dsp:cNvPr id="0" name=""/>
        <dsp:cNvSpPr/>
      </dsp:nvSpPr>
      <dsp:spPr>
        <a:xfrm>
          <a:off x="3985803"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المحاصة </a:t>
          </a:r>
          <a:endParaRPr lang="en-US" sz="1400" b="1" kern="1200" dirty="0">
            <a:solidFill>
              <a:schemeClr val="tx2">
                <a:lumMod val="75000"/>
              </a:schemeClr>
            </a:solidFill>
            <a:latin typeface="Times New Roman" pitchFamily="18" charset="0"/>
            <a:cs typeface="Times New Roman" pitchFamily="18" charset="0"/>
          </a:endParaRPr>
        </a:p>
      </dsp:txBody>
      <dsp:txXfrm>
        <a:off x="3985803" y="2335652"/>
        <a:ext cx="1054819" cy="669810"/>
      </dsp:txXfrm>
    </dsp:sp>
    <dsp:sp modelId="{6E9D6187-8A60-436B-985F-400A94A19F46}">
      <dsp:nvSpPr>
        <dsp:cNvPr id="0" name=""/>
        <dsp:cNvSpPr/>
      </dsp:nvSpPr>
      <dsp:spPr>
        <a:xfrm>
          <a:off x="5157824"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84DF91-E759-41E0-B679-5966240753B5}">
      <dsp:nvSpPr>
        <dsp:cNvPr id="0" name=""/>
        <dsp:cNvSpPr/>
      </dsp:nvSpPr>
      <dsp:spPr>
        <a:xfrm>
          <a:off x="5275026"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التوصية البسيطة </a:t>
          </a:r>
          <a:endParaRPr lang="en-US" sz="1400" b="1" kern="1200" dirty="0">
            <a:solidFill>
              <a:schemeClr val="tx2">
                <a:lumMod val="75000"/>
              </a:schemeClr>
            </a:solidFill>
            <a:latin typeface="Times New Roman" pitchFamily="18" charset="0"/>
            <a:cs typeface="Times New Roman" pitchFamily="18" charset="0"/>
          </a:endParaRPr>
        </a:p>
      </dsp:txBody>
      <dsp:txXfrm>
        <a:off x="5275026" y="2335652"/>
        <a:ext cx="1054819" cy="669810"/>
      </dsp:txXfrm>
    </dsp:sp>
    <dsp:sp modelId="{85EAB727-CB95-4272-80BA-72FB671A0F15}">
      <dsp:nvSpPr>
        <dsp:cNvPr id="0" name=""/>
        <dsp:cNvSpPr/>
      </dsp:nvSpPr>
      <dsp:spPr>
        <a:xfrm>
          <a:off x="6447048"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43E2CD-7038-4970-9748-247C3396EAD2}">
      <dsp:nvSpPr>
        <dsp:cNvPr id="0" name=""/>
        <dsp:cNvSpPr/>
      </dsp:nvSpPr>
      <dsp:spPr>
        <a:xfrm>
          <a:off x="6564250"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التضامن </a:t>
          </a:r>
          <a:endParaRPr lang="en-US" sz="1400" b="1" kern="1200" dirty="0">
            <a:solidFill>
              <a:schemeClr val="tx2">
                <a:lumMod val="75000"/>
              </a:schemeClr>
            </a:solidFill>
            <a:latin typeface="Times New Roman" pitchFamily="18" charset="0"/>
            <a:cs typeface="Times New Roman" pitchFamily="18" charset="0"/>
          </a:endParaRPr>
        </a:p>
      </dsp:txBody>
      <dsp:txXfrm>
        <a:off x="6564250" y="2335652"/>
        <a:ext cx="1054819" cy="66981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3F44E8-7E4F-4C6A-9010-92E48A1AEFC0}" type="datetimeFigureOut">
              <a:rPr lang="en-US" smtClean="0"/>
              <a:pPr/>
              <a:t>12/5/2011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6F989-4FE4-42F6-8B72-26D290AEC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1FAD2F1-EB5C-42C1-A26B-979B31E89635}" type="datetimeFigureOut">
              <a:rPr lang="en-US" smtClean="0"/>
              <a:pPr/>
              <a:t>12/5/2011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12/5/2011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1FAD2F1-EB5C-42C1-A26B-979B31E89635}" type="datetimeFigureOut">
              <a:rPr lang="en-US" smtClean="0"/>
              <a:pPr/>
              <a:t>12/5/2011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FB07B09-FF75-4DD6-B922-E20E8719B6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12/5/2011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1FAD2F1-EB5C-42C1-A26B-979B31E89635}" type="datetimeFigureOut">
              <a:rPr lang="en-US" smtClean="0"/>
              <a:pPr/>
              <a:t>12/5/2011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12/5/2011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FAD2F1-EB5C-42C1-A26B-979B31E89635}" type="datetimeFigureOut">
              <a:rPr lang="en-US" smtClean="0"/>
              <a:pPr/>
              <a:t>12/5/2011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FAD2F1-EB5C-42C1-A26B-979B31E89635}" type="datetimeFigureOut">
              <a:rPr lang="en-US" smtClean="0"/>
              <a:pPr/>
              <a:t>12/5/2011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1FAD2F1-EB5C-42C1-A26B-979B31E89635}" type="datetimeFigureOut">
              <a:rPr lang="en-US" smtClean="0"/>
              <a:pPr/>
              <a:t>12/5/2011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12/5/2011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12/5/2011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1FAD2F1-EB5C-42C1-A26B-979B31E89635}" type="datetimeFigureOut">
              <a:rPr lang="en-US" smtClean="0"/>
              <a:pPr/>
              <a:t>12/5/2011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FB07B09-FF75-4DD6-B922-E20E8719B6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7467600" cy="1371600"/>
          </a:xfrm>
        </p:spPr>
        <p:txBody>
          <a:bodyPr>
            <a:normAutofit/>
          </a:bodyPr>
          <a:lstStyle/>
          <a:p>
            <a:pPr algn="ctr" rtl="1"/>
            <a:r>
              <a:rPr lang="ar-SA" sz="4400" dirty="0" smtClean="0">
                <a:latin typeface="Times New Roman" pitchFamily="18" charset="0"/>
                <a:cs typeface="Times New Roman" pitchFamily="18" charset="0"/>
              </a:rPr>
              <a:t>الباب الثاني</a:t>
            </a:r>
            <a:br>
              <a:rPr lang="ar-SA" sz="4400" dirty="0" smtClean="0">
                <a:latin typeface="Times New Roman" pitchFamily="18" charset="0"/>
                <a:cs typeface="Times New Roman" pitchFamily="18" charset="0"/>
              </a:rPr>
            </a:br>
            <a:r>
              <a:rPr lang="ar-SA" sz="4400" dirty="0" smtClean="0">
                <a:latin typeface="Times New Roman" pitchFamily="18" charset="0"/>
                <a:cs typeface="Times New Roman" pitchFamily="18" charset="0"/>
              </a:rPr>
              <a:t> الأنواع المختلفة للشركات</a:t>
            </a:r>
            <a:endParaRPr lang="en-US" sz="4400" dirty="0">
              <a:latin typeface="Times New Roman" pitchFamily="18" charset="0"/>
              <a:cs typeface="Times New Roman" pitchFamily="18" charset="0"/>
            </a:endParaRPr>
          </a:p>
        </p:txBody>
      </p:sp>
      <p:graphicFrame>
        <p:nvGraphicFramePr>
          <p:cNvPr id="9" name="Diagram 8"/>
          <p:cNvGraphicFramePr/>
          <p:nvPr/>
        </p:nvGraphicFramePr>
        <p:xfrm>
          <a:off x="381000" y="1981200"/>
          <a:ext cx="76200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724400" y="533400"/>
            <a:ext cx="3124200" cy="381000"/>
          </a:xfrm>
          <a:prstGeom prst="rect">
            <a:avLst/>
          </a:prstGeom>
        </p:spPr>
        <p:txBody>
          <a:bodyPr vert="horz" lIns="45720" tIns="0" rIns="45720" bIns="0" anchor="b" anchorCtr="0">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شركة التوصية البسيطة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9" name="TextBox 8"/>
          <p:cNvSpPr txBox="1"/>
          <p:nvPr/>
        </p:nvSpPr>
        <p:spPr>
          <a:xfrm>
            <a:off x="1752600" y="533400"/>
            <a:ext cx="2895600" cy="400110"/>
          </a:xfrm>
          <a:prstGeom prst="rect">
            <a:avLst/>
          </a:prstGeom>
          <a:noFill/>
        </p:spPr>
        <p:txBody>
          <a:bodyPr wrap="square" rtlCol="0">
            <a:spAutoFit/>
          </a:bodyPr>
          <a:lstStyle/>
          <a:p>
            <a:r>
              <a:rPr lang="en-US" sz="2000" b="1" dirty="0" smtClean="0">
                <a:solidFill>
                  <a:schemeClr val="tx2">
                    <a:lumMod val="60000"/>
                    <a:lumOff val="40000"/>
                  </a:schemeClr>
                </a:solidFill>
              </a:rPr>
              <a:t>Limited partnership</a:t>
            </a:r>
            <a:endParaRPr lang="en-US" sz="2000" b="1" dirty="0">
              <a:solidFill>
                <a:schemeClr val="tx2">
                  <a:lumMod val="60000"/>
                  <a:lumOff val="40000"/>
                </a:schemeClr>
              </a:solidFill>
            </a:endParaRPr>
          </a:p>
        </p:txBody>
      </p:sp>
      <p:sp>
        <p:nvSpPr>
          <p:cNvPr id="11" name="Content Placeholder 2"/>
          <p:cNvSpPr txBox="1">
            <a:spLocks/>
          </p:cNvSpPr>
          <p:nvPr/>
        </p:nvSpPr>
        <p:spPr>
          <a:xfrm>
            <a:off x="76200" y="1066800"/>
            <a:ext cx="8001000" cy="762000"/>
          </a:xfrm>
          <a:prstGeom prst="rect">
            <a:avLst/>
          </a:prstGeom>
        </p:spPr>
        <p:txBody>
          <a:bodyPr vert="horz">
            <a:noAutofit/>
          </a:bodyPr>
          <a:lstStyle/>
          <a:p>
            <a:pPr lvl="0" indent="-457200" algn="r" rtl="1">
              <a:spcBef>
                <a:spcPts val="600"/>
              </a:spcBef>
              <a:buClr>
                <a:schemeClr val="tx2"/>
              </a:buClr>
              <a:buSzPct val="73000"/>
              <a:defRPr/>
            </a:pPr>
            <a:r>
              <a:rPr lang="ar-SA" dirty="0" smtClean="0">
                <a:latin typeface="Times New Roman" pitchFamily="18" charset="0"/>
                <a:cs typeface="Times New Roman" pitchFamily="18" charset="0"/>
              </a:rPr>
              <a:t>الشركة التي تتكون من فريقين من الشركاء ، فريق يضم على الأقل شريكا ً متضامنا ً مسئولا في جميع أمواله عن ديون الشركة ، وفريق آخر يضم على الأقل شريكا ً موصيا ً مسئولا ًعن ديون الشركة بقدر حصته في رأس المال </a:t>
            </a:r>
            <a:endPar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12" name="Content Placeholder 2"/>
          <p:cNvSpPr txBox="1">
            <a:spLocks/>
          </p:cNvSpPr>
          <p:nvPr/>
        </p:nvSpPr>
        <p:spPr>
          <a:xfrm>
            <a:off x="0" y="2057400"/>
            <a:ext cx="8001000" cy="4495800"/>
          </a:xfrm>
          <a:prstGeom prst="rect">
            <a:avLst/>
          </a:prstGeom>
        </p:spPr>
        <p:txBody>
          <a:bodyPr vert="horz">
            <a:noAutofit/>
          </a:bodyPr>
          <a:lstStyle/>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SA" b="1" u="sng" dirty="0" smtClean="0">
                <a:solidFill>
                  <a:schemeClr val="accent1">
                    <a:lumMod val="75000"/>
                  </a:schemeClr>
                </a:solidFill>
                <a:latin typeface="Times New Roman" pitchFamily="18" charset="0"/>
                <a:cs typeface="Times New Roman" pitchFamily="18" charset="0"/>
              </a:rPr>
              <a:t>خصائص شركة التوصية البسيطة:</a:t>
            </a:r>
          </a:p>
          <a:p>
            <a:pPr marL="0" marR="0" lvl="0" indent="-18288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dirty="0" smtClean="0">
                <a:latin typeface="Times New Roman" pitchFamily="18" charset="0"/>
                <a:cs typeface="Times New Roman" pitchFamily="18" charset="0"/>
              </a:rPr>
              <a:t>وجود فريقين من الشركاء : شركاء متضامنين لهم نفس المركز القانوني للشركاء المتضامنون في شركة التضامن، وشركاء موصين مسئوليتهم في حدود حصصهم في رأس المال ولايكتسبون صفة التاجر بمجرد انضمامهم للشركة ولا يتدخلون في أعمال ادارة الشركة الخارجية </a:t>
            </a:r>
          </a:p>
          <a:p>
            <a:pPr marL="0" marR="0" lvl="0" indent="-18288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dirty="0" smtClean="0">
                <a:latin typeface="Times New Roman" pitchFamily="18" charset="0"/>
                <a:cs typeface="Times New Roman" pitchFamily="18" charset="0"/>
              </a:rPr>
              <a:t>عدم جواز انتقال حصة الشريك : لايجوز للشريك المتضامن او الموصي ان يتنازل عن حصته الا بموافقة جميع الشركاء وبالشروط المبينة في العقد </a:t>
            </a:r>
          </a:p>
          <a:p>
            <a:pPr marL="0" marR="0" lvl="0" indent="-18288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dirty="0" smtClean="0">
                <a:latin typeface="Times New Roman" pitchFamily="18" charset="0"/>
                <a:cs typeface="Times New Roman" pitchFamily="18" charset="0"/>
              </a:rPr>
              <a:t>اسم الشركة : يتكون من اسم واحد أو أكثر من الشركاء المتضامنين مقرونا ً بما يدل على وجود شركة . ولايجوز ان يدخل اسم الشريك الموصي في عنوان الشركة فاذا اشتمل اسم الشركة على اسم شريك موصي مع علمه بذلك اعتبر </a:t>
            </a:r>
            <a:r>
              <a:rPr lang="ar-SA" dirty="0" smtClean="0">
                <a:solidFill>
                  <a:schemeClr val="accent1">
                    <a:lumMod val="75000"/>
                  </a:schemeClr>
                </a:solidFill>
                <a:latin typeface="Times New Roman" pitchFamily="18" charset="0"/>
                <a:cs typeface="Times New Roman" pitchFamily="18" charset="0"/>
              </a:rPr>
              <a:t>في مواجهة الغير شريكا ً متضامنا ً اما امام الشركاء فيظل محتفظاً بصفته كشريك موصي</a:t>
            </a:r>
          </a:p>
          <a:p>
            <a:pPr marL="0" marR="0" lvl="0" indent="-18288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dirty="0" smtClean="0">
                <a:latin typeface="Times New Roman" pitchFamily="18" charset="0"/>
                <a:cs typeface="Times New Roman" pitchFamily="18" charset="0"/>
              </a:rPr>
              <a:t>عدم اكتساب الشريك الموصي صفة التاجر </a:t>
            </a:r>
          </a:p>
          <a:p>
            <a:pPr indent="-182880" algn="r" rtl="1">
              <a:spcBef>
                <a:spcPts val="600"/>
              </a:spcBef>
              <a:buClr>
                <a:schemeClr val="tx2"/>
              </a:buClr>
              <a:buSzPct val="73000"/>
              <a:buFont typeface="+mj-lt"/>
              <a:buAutoNum type="arabicPeriod"/>
              <a:defRPr/>
            </a:pPr>
            <a:r>
              <a:rPr lang="ar-SA" dirty="0" smtClean="0">
                <a:latin typeface="Times New Roman" pitchFamily="18" charset="0"/>
                <a:cs typeface="Times New Roman" pitchFamily="18" charset="0"/>
              </a:rPr>
              <a:t>المسئولية المحدودة للشريك الموصي:تكون مسئولية الشريك الموصي محدودة بقدر حصته في راس المال . وافلاس الشركة لايعني افلاس الشريك الموصي </a:t>
            </a:r>
          </a:p>
          <a:p>
            <a:pPr marL="0" marR="0" lvl="0" indent="-182880" algn="r" defTabSz="914400" rtl="1" eaLnBrk="1" fontAlgn="auto" latinLnBrk="0" hangingPunct="1">
              <a:lnSpc>
                <a:spcPct val="100000"/>
              </a:lnSpc>
              <a:spcBef>
                <a:spcPts val="600"/>
              </a:spcBef>
              <a:spcAft>
                <a:spcPts val="0"/>
              </a:spcAft>
              <a:buClr>
                <a:schemeClr val="tx2"/>
              </a:buClr>
              <a:buSzPct val="73000"/>
              <a:tabLst/>
              <a:defRPr/>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0" y="685800"/>
            <a:ext cx="8001000" cy="5943600"/>
          </a:xfrm>
          <a:prstGeom prst="rect">
            <a:avLst/>
          </a:prstGeom>
        </p:spPr>
        <p:txBody>
          <a:bodyPr vert="horz">
            <a:noAutofit/>
          </a:bodyPr>
          <a:lstStyle/>
          <a:p>
            <a:pPr indent="-182880" algn="r" rtl="1">
              <a:spcBef>
                <a:spcPts val="600"/>
              </a:spcBef>
              <a:buClr>
                <a:schemeClr val="tx2"/>
              </a:buClr>
              <a:buSzPct val="73000"/>
              <a:defRPr/>
            </a:pPr>
            <a:r>
              <a:rPr lang="ar-SA" sz="2000" b="1" u="sng" dirty="0" smtClean="0">
                <a:solidFill>
                  <a:schemeClr val="accent1">
                    <a:lumMod val="75000"/>
                  </a:schemeClr>
                </a:solidFill>
                <a:latin typeface="Times New Roman" pitchFamily="18" charset="0"/>
                <a:cs typeface="Times New Roman" pitchFamily="18" charset="0"/>
              </a:rPr>
              <a:t>تكوين شركة التوصية البسيطة:</a:t>
            </a:r>
          </a:p>
          <a:p>
            <a:pPr indent="-18288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تخضع شركة التوصية البسيطة فيما يتعلق بتكوينها واشهارها الى سائر القواعد التي تخضع لها شركة التضامن السابق ذكرها مع اختلافات بسيطة فيما يخص ملخص عقدها الذي يشهر وهي:</a:t>
            </a:r>
          </a:p>
          <a:p>
            <a:pPr marL="617220" lvl="1" indent="-342900" algn="r" rtl="1">
              <a:spcBef>
                <a:spcPts val="600"/>
              </a:spcBef>
              <a:buClr>
                <a:schemeClr val="tx2"/>
              </a:buClr>
              <a:buSzPct val="73000"/>
              <a:buFont typeface="+mj-lt"/>
              <a:buAutoNum type="arabicPeriod"/>
              <a:defRPr/>
            </a:pPr>
            <a:r>
              <a:rPr lang="ar-SA" sz="2000" dirty="0" smtClean="0">
                <a:latin typeface="Times New Roman" pitchFamily="18" charset="0"/>
                <a:cs typeface="Times New Roman" pitchFamily="18" charset="0"/>
              </a:rPr>
              <a:t>ان يشتمل الملخص أسماء الشركاء المتضامنين فقط دون أسماء الشركاء الموصين </a:t>
            </a:r>
          </a:p>
          <a:p>
            <a:pPr marL="617220" lvl="1" indent="-342900" algn="r" rtl="1">
              <a:spcBef>
                <a:spcPts val="600"/>
              </a:spcBef>
              <a:buClr>
                <a:schemeClr val="tx2"/>
              </a:buClr>
              <a:buSzPct val="73000"/>
              <a:buFont typeface="+mj-lt"/>
              <a:buAutoNum type="arabicPeriod"/>
              <a:defRPr/>
            </a:pPr>
            <a:r>
              <a:rPr lang="ar-SA" sz="2000" dirty="0" smtClean="0">
                <a:latin typeface="Times New Roman" pitchFamily="18" charset="0"/>
                <a:cs typeface="Times New Roman" pitchFamily="18" charset="0"/>
              </a:rPr>
              <a:t>ان يشتمل الملخص على تعريف كاف بالحصص المقدمة من الشركاء الموصين بالإضافة الى الشركاء المتضامنين </a:t>
            </a:r>
          </a:p>
          <a:p>
            <a:pPr marL="160020" indent="-3429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تنطبق على شركة التوصية البسيطة كافة احكام شركة التضامن فيما يتعلق بـ: </a:t>
            </a:r>
          </a:p>
          <a:p>
            <a:pPr marL="617220" lvl="1" indent="-342900" algn="r" rtl="1">
              <a:spcBef>
                <a:spcPts val="600"/>
              </a:spcBef>
              <a:buClr>
                <a:schemeClr val="tx2"/>
              </a:buClr>
              <a:buSzPct val="73000"/>
              <a:buFont typeface="+mj-lt"/>
              <a:buAutoNum type="arabicPeriod"/>
              <a:defRPr/>
            </a:pPr>
            <a:r>
              <a:rPr lang="ar-SA" sz="2000" dirty="0" smtClean="0">
                <a:latin typeface="Times New Roman" pitchFamily="18" charset="0"/>
                <a:cs typeface="Times New Roman" pitchFamily="18" charset="0"/>
              </a:rPr>
              <a:t>منع ممارسة الشريك دون موافقة الشركاء لحسابه او لحساب غيره نشاط من نوع نشاط الشركة أو ان يكون شريك في شركة تنافسها </a:t>
            </a:r>
          </a:p>
          <a:p>
            <a:pPr marL="617220" lvl="1" indent="-342900" algn="r" rtl="1">
              <a:spcBef>
                <a:spcPts val="600"/>
              </a:spcBef>
              <a:buClr>
                <a:schemeClr val="tx2"/>
              </a:buClr>
              <a:buSzPct val="73000"/>
              <a:buFont typeface="+mj-lt"/>
              <a:buAutoNum type="arabicPeriod"/>
              <a:defRPr/>
            </a:pPr>
            <a:r>
              <a:rPr lang="ar-SA" sz="2000" dirty="0" smtClean="0">
                <a:latin typeface="Times New Roman" pitchFamily="18" charset="0"/>
                <a:cs typeface="Times New Roman" pitchFamily="18" charset="0"/>
              </a:rPr>
              <a:t>عدم تدخل الشريك غير المدير في ادارة الشركة </a:t>
            </a:r>
          </a:p>
          <a:p>
            <a:pPr marL="617220" lvl="1" indent="-342900" algn="r" rtl="1">
              <a:spcBef>
                <a:spcPts val="600"/>
              </a:spcBef>
              <a:buClr>
                <a:schemeClr val="tx2"/>
              </a:buClr>
              <a:buSzPct val="73000"/>
              <a:buFont typeface="+mj-lt"/>
              <a:buAutoNum type="arabicPeriod"/>
              <a:defRPr/>
            </a:pPr>
            <a:r>
              <a:rPr lang="ar-SA" sz="2000" dirty="0" smtClean="0">
                <a:latin typeface="Times New Roman" pitchFamily="18" charset="0"/>
                <a:cs typeface="Times New Roman" pitchFamily="18" charset="0"/>
              </a:rPr>
              <a:t>صدور القرارات والاغلبية المطلوبة</a:t>
            </a:r>
          </a:p>
          <a:p>
            <a:pPr marL="617220" lvl="1" indent="-342900" algn="r" rtl="1">
              <a:spcBef>
                <a:spcPts val="600"/>
              </a:spcBef>
              <a:buClr>
                <a:schemeClr val="tx2"/>
              </a:buClr>
              <a:buSzPct val="73000"/>
              <a:buFont typeface="+mj-lt"/>
              <a:buAutoNum type="arabicPeriod"/>
              <a:defRPr/>
            </a:pPr>
            <a:r>
              <a:rPr lang="ar-SA" sz="2000" dirty="0" smtClean="0">
                <a:latin typeface="Times New Roman" pitchFamily="18" charset="0"/>
                <a:cs typeface="Times New Roman" pitchFamily="18" charset="0"/>
              </a:rPr>
              <a:t>التنازل عن الحصة </a:t>
            </a:r>
          </a:p>
          <a:p>
            <a:pPr marL="617220" lvl="1" indent="-342900" algn="r" rtl="1">
              <a:spcBef>
                <a:spcPts val="600"/>
              </a:spcBef>
              <a:buClr>
                <a:schemeClr val="tx2"/>
              </a:buClr>
              <a:buSzPct val="73000"/>
              <a:buFont typeface="+mj-lt"/>
              <a:buAutoNum type="arabicPeriod"/>
              <a:defRPr/>
            </a:pPr>
            <a:r>
              <a:rPr lang="ar-SA" sz="2000" dirty="0" smtClean="0">
                <a:latin typeface="Times New Roman" pitchFamily="18" charset="0"/>
                <a:cs typeface="Times New Roman" pitchFamily="18" charset="0"/>
              </a:rPr>
              <a:t>تعيين المدير وعزله وتعدد المديرين </a:t>
            </a:r>
            <a:endParaRPr lang="ar-SA" sz="2000" b="1" u="sng" dirty="0" smtClean="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7239000" cy="6096000"/>
          </a:xfrm>
        </p:spPr>
        <p:txBody>
          <a:bodyPr>
            <a:normAutofit/>
          </a:bodyPr>
          <a:lstStyle/>
          <a:p>
            <a:pPr marL="0" lvl="0" indent="-457200" algn="r" rtl="1">
              <a:buNone/>
              <a:defRPr/>
            </a:pPr>
            <a:r>
              <a:rPr lang="ar-SA" sz="2000" b="1" u="sng" dirty="0" smtClean="0">
                <a:solidFill>
                  <a:schemeClr val="accent1">
                    <a:lumMod val="75000"/>
                  </a:schemeClr>
                </a:solidFill>
                <a:latin typeface="Times New Roman" pitchFamily="18" charset="0"/>
                <a:cs typeface="Times New Roman" pitchFamily="18" charset="0"/>
              </a:rPr>
              <a:t>إدارة شركة التوصية البسيطة :</a:t>
            </a:r>
          </a:p>
          <a:p>
            <a:pPr marL="0" lvl="0" indent="-457200" algn="r" rtl="1">
              <a:buFont typeface="Arial" pitchFamily="34" charset="0"/>
              <a:buChar char="•"/>
              <a:defRPr/>
            </a:pPr>
            <a:r>
              <a:rPr lang="ar-SA" sz="2000" dirty="0" smtClean="0">
                <a:latin typeface="Times New Roman" pitchFamily="18" charset="0"/>
                <a:cs typeface="Times New Roman" pitchFamily="18" charset="0"/>
              </a:rPr>
              <a:t>يتولى ادارة شركة التوصية مدير واحد او اكثر ويمكن ان يكون شريك متضامنا او شخص اجنبيا .ويسري عليه جميع الاحكام الخاصة بمدير شركة التضامن </a:t>
            </a:r>
          </a:p>
          <a:p>
            <a:pPr marL="0" lvl="0" indent="-457200" algn="r" rtl="1">
              <a:buFont typeface="Arial" pitchFamily="34" charset="0"/>
              <a:buChar char="•"/>
              <a:defRPr/>
            </a:pPr>
            <a:r>
              <a:rPr lang="ar-SA" sz="2000" dirty="0" smtClean="0">
                <a:latin typeface="Times New Roman" pitchFamily="18" charset="0"/>
                <a:cs typeface="Times New Roman" pitchFamily="18" charset="0"/>
              </a:rPr>
              <a:t>الحظر على الشريك الموصي القيام بأعمال الإدارة الخارجية</a:t>
            </a:r>
          </a:p>
          <a:p>
            <a:pPr marL="0" lvl="0" indent="-457200" algn="r" rtl="1">
              <a:buFont typeface="Arial" pitchFamily="34" charset="0"/>
              <a:buChar char="•"/>
              <a:defRPr/>
            </a:pPr>
            <a:r>
              <a:rPr lang="ar-SA" sz="2000" dirty="0" smtClean="0">
                <a:latin typeface="Times New Roman" pitchFamily="18" charset="0"/>
                <a:cs typeface="Times New Roman" pitchFamily="18" charset="0"/>
              </a:rPr>
              <a:t>ويقصد بالمنع ممارسة اعمال الإدارة الخارجية (تمثيل الشركة قانونا امام الغير والقضاء)ويحق له فقط ممارسة اعمال الإدارة الداخلية(جميع الاعمال التي لاتنطوي على تمثيل الشركة امام الغير والقضاء ) مثل ادارة شئون الموظفين او ادارة الجودة أو العمل كموظف بالشركة </a:t>
            </a:r>
          </a:p>
          <a:p>
            <a:pPr marL="0" lvl="0" indent="-182880" algn="r" rtl="1">
              <a:buFont typeface="Arial" pitchFamily="34" charset="0"/>
              <a:buChar char="•"/>
              <a:defRPr/>
            </a:pPr>
            <a:r>
              <a:rPr lang="ar-SA" sz="2000" dirty="0" smtClean="0">
                <a:latin typeface="Times New Roman" pitchFamily="18" charset="0"/>
                <a:cs typeface="Times New Roman" pitchFamily="18" charset="0"/>
              </a:rPr>
              <a:t>هذا الحظر لايعني حرمان الشريك الموصي من حقوقه كشريك مثل حق الاشتراك في تعديل عقد الشركة وتعيين المدير وعزله </a:t>
            </a:r>
          </a:p>
          <a:p>
            <a:pPr marL="0" lvl="0" indent="-182880" algn="r" rtl="1">
              <a:buFont typeface="Arial" pitchFamily="34" charset="0"/>
              <a:buChar char="•"/>
              <a:defRPr/>
            </a:pPr>
            <a:r>
              <a:rPr lang="ar-SA" sz="2000" dirty="0" smtClean="0">
                <a:latin typeface="Times New Roman" pitchFamily="18" charset="0"/>
                <a:cs typeface="Times New Roman" pitchFamily="18" charset="0"/>
              </a:rPr>
              <a:t>الحكمة من هذا الحظر هو حماية الغير المتعامل مع الشركة وحماية الشركة ذاتها</a:t>
            </a:r>
          </a:p>
          <a:p>
            <a:pPr marL="0" lvl="0" indent="-182880" algn="r" rtl="1">
              <a:buFont typeface="Arial" pitchFamily="34" charset="0"/>
              <a:buChar char="•"/>
              <a:defRPr/>
            </a:pPr>
            <a:r>
              <a:rPr lang="ar-SA" sz="2000" dirty="0" smtClean="0">
                <a:latin typeface="Times New Roman" pitchFamily="18" charset="0"/>
                <a:cs typeface="Times New Roman" pitchFamily="18" charset="0"/>
              </a:rPr>
              <a:t>يسأل الشريك الموصي كما لو كان شريك متضامن عن ديون الشركة وتعهداتها التي تنتج من العمل المتعلق بإدارة الشركة الذي اجراه </a:t>
            </a:r>
          </a:p>
          <a:p>
            <a:pPr marL="0" indent="-457200" algn="r" rtl="1">
              <a:buFont typeface="Arial" pitchFamily="34" charset="0"/>
              <a:buChar char="•"/>
              <a:defRPr/>
            </a:pPr>
            <a:r>
              <a:rPr lang="ar-SA" sz="2000" dirty="0" smtClean="0">
                <a:latin typeface="Times New Roman" pitchFamily="18" charset="0"/>
                <a:cs typeface="Times New Roman" pitchFamily="18" charset="0"/>
              </a:rPr>
              <a:t>اذا كانت الاعمال التي قام بها تدعو الغير الى االاعتقاد بانه شريك متضامن فانه يعتبر مسئولا بالتضامن عن ديون الشركة أمام الغير فقط </a:t>
            </a:r>
          </a:p>
          <a:p>
            <a:pPr marL="0" lvl="0" indent="-182880" algn="r" rtl="1">
              <a:defRPr/>
            </a:pPr>
            <a:endParaRPr lang="ar-SA" sz="2000" dirty="0" smtClean="0">
              <a:latin typeface="Times New Roman" pitchFamily="18" charset="0"/>
              <a:cs typeface="Times New Roman" pitchFamily="18" charset="0"/>
            </a:endParaRPr>
          </a:p>
          <a:p>
            <a:pPr marL="0" lvl="0" indent="-182880" algn="r" rtl="1">
              <a:defRPr/>
            </a:pPr>
            <a:endParaRPr lang="ar-SA" sz="2000" dirty="0" smtClean="0">
              <a:latin typeface="Times New Roman" pitchFamily="18" charset="0"/>
              <a:cs typeface="Times New Roman" pitchFamily="18" charset="0"/>
            </a:endParaRPr>
          </a:p>
          <a:p>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800600" y="152400"/>
            <a:ext cx="3124200" cy="381000"/>
          </a:xfrm>
          <a:prstGeom prst="rect">
            <a:avLst/>
          </a:prstGeom>
        </p:spPr>
        <p:txBody>
          <a:bodyPr vert="horz" lIns="45720" tIns="0" rIns="45720" bIns="0" anchor="b" anchorCtr="0">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شركة المحاصة</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9" name="TextBox 8"/>
          <p:cNvSpPr txBox="1"/>
          <p:nvPr/>
        </p:nvSpPr>
        <p:spPr>
          <a:xfrm>
            <a:off x="2209800" y="228600"/>
            <a:ext cx="3124200" cy="400110"/>
          </a:xfrm>
          <a:prstGeom prst="rect">
            <a:avLst/>
          </a:prstGeom>
          <a:noFill/>
        </p:spPr>
        <p:txBody>
          <a:bodyPr wrap="square" rtlCol="0">
            <a:spAutoFit/>
          </a:bodyPr>
          <a:lstStyle/>
          <a:p>
            <a:r>
              <a:rPr lang="en-US" sz="2000" b="1" dirty="0" smtClean="0">
                <a:solidFill>
                  <a:schemeClr val="tx2">
                    <a:lumMod val="60000"/>
                    <a:lumOff val="40000"/>
                  </a:schemeClr>
                </a:solidFill>
              </a:rPr>
              <a:t>Joint Venture</a:t>
            </a:r>
            <a:endParaRPr lang="en-US" sz="2000" b="1" dirty="0">
              <a:solidFill>
                <a:schemeClr val="tx2">
                  <a:lumMod val="60000"/>
                  <a:lumOff val="40000"/>
                </a:schemeClr>
              </a:solidFill>
            </a:endParaRPr>
          </a:p>
        </p:txBody>
      </p:sp>
      <p:sp>
        <p:nvSpPr>
          <p:cNvPr id="11" name="Content Placeholder 2"/>
          <p:cNvSpPr txBox="1">
            <a:spLocks/>
          </p:cNvSpPr>
          <p:nvPr/>
        </p:nvSpPr>
        <p:spPr>
          <a:xfrm>
            <a:off x="0" y="609600"/>
            <a:ext cx="8001000" cy="457200"/>
          </a:xfrm>
          <a:prstGeom prst="rect">
            <a:avLst/>
          </a:prstGeom>
        </p:spPr>
        <p:txBody>
          <a:bodyPr vert="horz">
            <a:noAutofit/>
          </a:bodyPr>
          <a:lstStyle/>
          <a:p>
            <a:pPr lvl="0" indent="-457200" algn="r" rtl="1">
              <a:spcBef>
                <a:spcPts val="600"/>
              </a:spcBef>
              <a:buClr>
                <a:schemeClr val="tx2"/>
              </a:buClr>
              <a:buSzPct val="73000"/>
              <a:defRPr/>
            </a:pPr>
            <a:r>
              <a:rPr lang="ar-SA" dirty="0" smtClean="0">
                <a:latin typeface="Times New Roman" pitchFamily="18" charset="0"/>
                <a:cs typeface="Times New Roman" pitchFamily="18" charset="0"/>
              </a:rPr>
              <a:t> الشركة التي تستتر عن الغير ولاتتمتع بشخصية معنوية ولاتخضع لاجراءات الشهر </a:t>
            </a:r>
            <a:endPar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12" name="Content Placeholder 2"/>
          <p:cNvSpPr txBox="1">
            <a:spLocks/>
          </p:cNvSpPr>
          <p:nvPr/>
        </p:nvSpPr>
        <p:spPr>
          <a:xfrm>
            <a:off x="0" y="1066800"/>
            <a:ext cx="8001000" cy="4876800"/>
          </a:xfrm>
          <a:prstGeom prst="rect">
            <a:avLst/>
          </a:prstGeom>
        </p:spPr>
        <p:txBody>
          <a:bodyPr vert="horz">
            <a:noAutofit/>
          </a:bodyPr>
          <a:lstStyle/>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SA" b="1" u="sng" dirty="0" smtClean="0">
                <a:solidFill>
                  <a:schemeClr val="accent1">
                    <a:lumMod val="75000"/>
                  </a:schemeClr>
                </a:solidFill>
                <a:latin typeface="Times New Roman" pitchFamily="18" charset="0"/>
                <a:cs typeface="Times New Roman" pitchFamily="18" charset="0"/>
              </a:rPr>
              <a:t>خصائص شركة المحاصة :</a:t>
            </a:r>
          </a:p>
          <a:p>
            <a:pPr marL="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b="1" dirty="0" smtClean="0">
                <a:latin typeface="Times New Roman" pitchFamily="18" charset="0"/>
                <a:cs typeface="Times New Roman" pitchFamily="18" charset="0"/>
              </a:rPr>
              <a:t>شركة مستترة :</a:t>
            </a:r>
          </a:p>
          <a:p>
            <a:pPr lvl="2" indent="-457200" algn="r" rtl="1">
              <a:spcBef>
                <a:spcPts val="600"/>
              </a:spcBef>
              <a:buClr>
                <a:schemeClr val="tx2"/>
              </a:buClr>
              <a:buSzPct val="73000"/>
              <a:buFont typeface="Arial" pitchFamily="34" charset="0"/>
              <a:buChar char="•"/>
              <a:defRPr/>
            </a:pPr>
            <a:r>
              <a:rPr lang="ar-SA" dirty="0" smtClean="0">
                <a:latin typeface="Times New Roman" pitchFamily="18" charset="0"/>
                <a:cs typeface="Times New Roman" pitchFamily="18" charset="0"/>
              </a:rPr>
              <a:t>لايضر شركة المحاصة لو علم الآخرين بوجودها طالما ظلت مستترة نظاماً والمقصود بذلك ان لايصدر عن الشركاء اي عمل من شأنه ابراز الشركة كشخص معنوي مستقل عن الشركاء مثلا لو اتخذ الشركاء اسم للشركة وتعاملوا مع الغير به واستخدموه في التوقيع على العهود والتعاقدات</a:t>
            </a:r>
          </a:p>
          <a:p>
            <a:pPr lvl="2" indent="-457200" algn="r" rtl="1">
              <a:spcBef>
                <a:spcPts val="600"/>
              </a:spcBef>
              <a:buClr>
                <a:schemeClr val="tx2"/>
              </a:buClr>
              <a:buSzPct val="73000"/>
              <a:buFont typeface="Arial" pitchFamily="34" charset="0"/>
              <a:buChar char="•"/>
              <a:defRPr/>
            </a:pPr>
            <a:r>
              <a:rPr lang="ar-SA" dirty="0" smtClean="0">
                <a:latin typeface="Times New Roman" pitchFamily="18" charset="0"/>
                <a:cs typeface="Times New Roman" pitchFamily="18" charset="0"/>
              </a:rPr>
              <a:t>واذا صدرمن الشركاء عمل يكشف للغير عن وجود الشركة فإنها تفقد صفة الاستتار وتتحول الى شركة تضامن فعلية لم تستوف اجراءات الاشهار ويصبح الشركاء فيها مثل الشركاء المتضامنين من حيث المسئولية عن ديون الشركة في مواجهة الغير</a:t>
            </a:r>
          </a:p>
          <a:p>
            <a:pPr marL="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b="1" dirty="0" smtClean="0">
                <a:latin typeface="Times New Roman" pitchFamily="18" charset="0"/>
                <a:cs typeface="Times New Roman" pitchFamily="18" charset="0"/>
              </a:rPr>
              <a:t>عدم تمتعها بشخصية معنوية : </a:t>
            </a:r>
            <a:r>
              <a:rPr lang="ar-SA" dirty="0" smtClean="0">
                <a:latin typeface="Times New Roman" pitchFamily="18" charset="0"/>
                <a:cs typeface="Times New Roman" pitchFamily="18" charset="0"/>
              </a:rPr>
              <a:t>تحرم من جميع الآثار المترتبة على اكتساب الشخصية المعنوية كالاسم والموطن والجنسية والأهلية والذمة المالية المستقلة </a:t>
            </a:r>
          </a:p>
          <a:p>
            <a:pPr marL="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b="1" dirty="0" smtClean="0">
                <a:latin typeface="Times New Roman" pitchFamily="18" charset="0"/>
                <a:cs typeface="Times New Roman" pitchFamily="18" charset="0"/>
              </a:rPr>
              <a:t>تخضع لأحكام شركات الاشخاص </a:t>
            </a:r>
          </a:p>
          <a:p>
            <a:pPr marL="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b="1" dirty="0" smtClean="0">
                <a:latin typeface="Times New Roman" pitchFamily="18" charset="0"/>
                <a:cs typeface="Times New Roman" pitchFamily="18" charset="0"/>
              </a:rPr>
              <a:t>عدم اكتساب الشريك صفة التاجر</a:t>
            </a:r>
          </a:p>
          <a:p>
            <a:pPr marL="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endParaRPr lang="ar-SA" b="1" dirty="0" smtClean="0">
              <a:latin typeface="Times New Roman" pitchFamily="18" charset="0"/>
              <a:cs typeface="Times New Roman" pitchFamily="18" charset="0"/>
            </a:endParaRPr>
          </a:p>
          <a:p>
            <a:pPr indent="-182880" algn="r" rtl="1">
              <a:buNone/>
              <a:defRPr/>
            </a:pPr>
            <a:r>
              <a:rPr lang="ar-SA" b="1" u="sng" dirty="0" smtClean="0">
                <a:solidFill>
                  <a:schemeClr val="accent1">
                    <a:lumMod val="75000"/>
                  </a:schemeClr>
                </a:solidFill>
                <a:latin typeface="Times New Roman" pitchFamily="18" charset="0"/>
                <a:cs typeface="Times New Roman" pitchFamily="18" charset="0"/>
              </a:rPr>
              <a:t>تكوين شركة المحاصة:</a:t>
            </a:r>
          </a:p>
          <a:p>
            <a:pPr lvl="0" indent="-182880" algn="r" rtl="1">
              <a:buFont typeface="Arial" pitchFamily="34" charset="0"/>
              <a:buChar char="•"/>
              <a:defRPr/>
            </a:pPr>
            <a:r>
              <a:rPr lang="ar-SA" dirty="0" smtClean="0">
                <a:latin typeface="Times New Roman" pitchFamily="18" charset="0"/>
                <a:cs typeface="Times New Roman" pitchFamily="18" charset="0"/>
              </a:rPr>
              <a:t>يجب ان يتوافر لعقد شركة المحاصة كافة الأركان الموضوعية العامة والخاصة بعقد الشركة </a:t>
            </a:r>
          </a:p>
          <a:p>
            <a:pPr lvl="0" indent="-182880" algn="r" rtl="1">
              <a:buFont typeface="Arial" pitchFamily="34" charset="0"/>
              <a:buChar char="•"/>
              <a:defRPr/>
            </a:pPr>
            <a:r>
              <a:rPr lang="ar-SA" dirty="0" smtClean="0">
                <a:latin typeface="Times New Roman" pitchFamily="18" charset="0"/>
                <a:cs typeface="Times New Roman" pitchFamily="18" charset="0"/>
              </a:rPr>
              <a:t>تعفى شركة المحاصة من كتابة العقد ومن اتباع اجراءات الشهر</a:t>
            </a:r>
          </a:p>
          <a:p>
            <a:pPr lvl="0" indent="-182880" algn="r" rtl="1">
              <a:buFont typeface="Arial" pitchFamily="34" charset="0"/>
              <a:buChar char="•"/>
              <a:defRPr/>
            </a:pPr>
            <a:r>
              <a:rPr lang="ar-SA" dirty="0" smtClean="0">
                <a:latin typeface="Times New Roman" pitchFamily="18" charset="0"/>
                <a:cs typeface="Times New Roman" pitchFamily="18" charset="0"/>
              </a:rPr>
              <a:t>يجوز اثبات شركة المحاصة بكل طرق الاثبات بمافيها البينة </a:t>
            </a:r>
            <a:endParaRPr lang="en-US"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tabLst/>
              <a:defRPr/>
            </a:pPr>
            <a:endParaRPr lang="ar-SA"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7696200" cy="3657600"/>
          </a:xfrm>
        </p:spPr>
        <p:txBody>
          <a:bodyPr>
            <a:noAutofit/>
          </a:bodyPr>
          <a:lstStyle/>
          <a:p>
            <a:pPr marL="0" lvl="0" indent="-182880" algn="r" rtl="1">
              <a:buFont typeface="Arial" pitchFamily="34" charset="0"/>
              <a:buChar char="•"/>
              <a:defRPr/>
            </a:pPr>
            <a:r>
              <a:rPr lang="ar-SA" sz="1800" dirty="0" smtClean="0">
                <a:latin typeface="Times New Roman" pitchFamily="18" charset="0"/>
                <a:cs typeface="Times New Roman" pitchFamily="18" charset="0"/>
              </a:rPr>
              <a:t>لأن شركة المحاصة ليس لها ذمة مالية مستقلة فهناك اربع صيغ لتقديم الحصص وتكون حسب اتفاق الشركاء :</a:t>
            </a:r>
          </a:p>
          <a:p>
            <a:pPr marL="331470" lvl="0" indent="-514350" algn="r" rtl="1">
              <a:buFont typeface="+mj-lt"/>
              <a:buAutoNum type="arabicPeriod"/>
              <a:defRPr/>
            </a:pPr>
            <a:r>
              <a:rPr lang="ar-SA" sz="1800" dirty="0" smtClean="0">
                <a:latin typeface="Times New Roman" pitchFamily="18" charset="0"/>
                <a:cs typeface="Times New Roman" pitchFamily="18" charset="0"/>
              </a:rPr>
              <a:t>ان يتفق الشركاء على ان يحتفظ كل شريك بملكية حصته ويستثمرها بنفسه ثم يقتسم الارباح والخسائر مع بقية الشركاء </a:t>
            </a:r>
          </a:p>
          <a:p>
            <a:pPr marL="331470" lvl="0" indent="-514350" algn="r" rtl="1">
              <a:buFont typeface="+mj-lt"/>
              <a:buAutoNum type="arabicPeriod"/>
              <a:defRPr/>
            </a:pPr>
            <a:r>
              <a:rPr lang="ar-SA" sz="1800" dirty="0" smtClean="0">
                <a:latin typeface="Times New Roman" pitchFamily="18" charset="0"/>
                <a:cs typeface="Times New Roman" pitchFamily="18" charset="0"/>
              </a:rPr>
              <a:t>ان يتفق الشركاء على ان يحتفظ كل شريك بملكية حصته مع تسليم كل الحصص الى احد الشركاء ليقوم باستثمارها ومن ثم يقسم الارباح والخسائر على الشركاء</a:t>
            </a:r>
          </a:p>
          <a:p>
            <a:pPr marL="331470" lvl="0" indent="-514350" algn="r" rtl="1">
              <a:buFont typeface="+mj-lt"/>
              <a:buAutoNum type="arabicPeriod"/>
              <a:defRPr/>
            </a:pPr>
            <a:r>
              <a:rPr lang="ar-SA" sz="1800" dirty="0" smtClean="0">
                <a:latin typeface="Times New Roman" pitchFamily="18" charset="0"/>
                <a:cs typeface="Times New Roman" pitchFamily="18" charset="0"/>
              </a:rPr>
              <a:t>ان ينقل الشركاء ملكية حصصهم الى احد الشركاء (مدير المحاصة) ليستثمرها ومن ثم يقسم الارباح والخسائر على الشركاء</a:t>
            </a:r>
          </a:p>
          <a:p>
            <a:pPr marL="331470" lvl="0" indent="-514350" algn="r" rtl="1">
              <a:buFont typeface="+mj-lt"/>
              <a:buAutoNum type="arabicPeriod"/>
              <a:defRPr/>
            </a:pPr>
            <a:r>
              <a:rPr lang="ar-SA" sz="1800" dirty="0" smtClean="0">
                <a:latin typeface="Times New Roman" pitchFamily="18" charset="0"/>
                <a:cs typeface="Times New Roman" pitchFamily="18" charset="0"/>
              </a:rPr>
              <a:t>ان يتفق الشركاء على ان تكون الحصص المقدمة منهم مملوكة لهم جميعا على الشيوع وفي هذه الحالة تطبق عليهم احكام ملكية المال الشائع </a:t>
            </a:r>
          </a:p>
          <a:p>
            <a:pPr indent="-182880" algn="r" rtl="1">
              <a:buFont typeface="Arial" pitchFamily="34" charset="0"/>
              <a:buChar char="•"/>
              <a:defRPr/>
            </a:pPr>
            <a:endParaRPr lang="ar-SA" sz="1800" dirty="0" smtClean="0">
              <a:latin typeface="Times New Roman" pitchFamily="18" charset="0"/>
              <a:cs typeface="Times New Roman" pitchFamily="18" charset="0"/>
            </a:endParaRPr>
          </a:p>
          <a:p>
            <a:pPr marL="331470" lvl="0" indent="-514350" algn="r" rtl="1">
              <a:buNone/>
              <a:defRPr/>
            </a:pPr>
            <a:endParaRPr lang="ar-SA" sz="1800" dirty="0" smtClean="0">
              <a:latin typeface="Times New Roman" pitchFamily="18" charset="0"/>
              <a:cs typeface="Times New Roman" pitchFamily="18" charset="0"/>
            </a:endParaRPr>
          </a:p>
          <a:p>
            <a:pPr marL="0" lvl="0" indent="-182880" algn="r" rtl="1">
              <a:defRPr/>
            </a:pPr>
            <a:endParaRPr lang="ar-SA" sz="1800" dirty="0" smtClean="0">
              <a:latin typeface="Times New Roman" pitchFamily="18" charset="0"/>
              <a:cs typeface="Times New Roman" pitchFamily="18" charset="0"/>
            </a:endParaRPr>
          </a:p>
          <a:p>
            <a:pPr marL="0" lvl="0" indent="-182880" algn="r" rtl="1">
              <a:defRPr/>
            </a:pPr>
            <a:endParaRPr lang="ar-SA" sz="1800" dirty="0" smtClean="0">
              <a:latin typeface="Times New Roman" pitchFamily="18" charset="0"/>
              <a:cs typeface="Times New Roman" pitchFamily="18" charset="0"/>
            </a:endParaRPr>
          </a:p>
          <a:p>
            <a:pPr marL="0" lvl="0" indent="-182880" algn="r" rtl="1">
              <a:defRPr/>
            </a:pPr>
            <a:endParaRPr lang="ar-SA" sz="1800" dirty="0" smtClean="0">
              <a:latin typeface="Times New Roman" pitchFamily="18" charset="0"/>
              <a:cs typeface="Times New Roman" pitchFamily="18" charset="0"/>
            </a:endParaRPr>
          </a:p>
          <a:p>
            <a:endParaRPr lang="en-US" sz="1800" dirty="0"/>
          </a:p>
        </p:txBody>
      </p:sp>
      <p:grpSp>
        <p:nvGrpSpPr>
          <p:cNvPr id="4" name="Group 3"/>
          <p:cNvGrpSpPr/>
          <p:nvPr/>
        </p:nvGrpSpPr>
        <p:grpSpPr>
          <a:xfrm>
            <a:off x="381000" y="3733800"/>
            <a:ext cx="8610600" cy="2017931"/>
            <a:chOff x="228600" y="457200"/>
            <a:chExt cx="8610600" cy="2017931"/>
          </a:xfrm>
        </p:grpSpPr>
        <p:sp>
          <p:nvSpPr>
            <p:cNvPr id="5" name="TextBox 4"/>
            <p:cNvSpPr txBox="1"/>
            <p:nvPr/>
          </p:nvSpPr>
          <p:spPr>
            <a:xfrm>
              <a:off x="4191000" y="457200"/>
              <a:ext cx="3048000" cy="381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ar-SA" dirty="0" smtClean="0">
                  <a:latin typeface="Times New Roman" pitchFamily="18" charset="0"/>
                  <a:cs typeface="Times New Roman" pitchFamily="18" charset="0"/>
                </a:rPr>
                <a:t>يحتفظ كل شريك بملكية حصته </a:t>
              </a:r>
              <a:endParaRPr lang="en-US" dirty="0">
                <a:latin typeface="Times New Roman" pitchFamily="18" charset="0"/>
                <a:cs typeface="Times New Roman" pitchFamily="18" charset="0"/>
              </a:endParaRPr>
            </a:p>
          </p:txBody>
        </p:sp>
        <p:sp>
          <p:nvSpPr>
            <p:cNvPr id="6" name="TextBox 5"/>
            <p:cNvSpPr txBox="1"/>
            <p:nvPr/>
          </p:nvSpPr>
          <p:spPr>
            <a:xfrm>
              <a:off x="6096000" y="1828800"/>
              <a:ext cx="2743200"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r"/>
              <a:r>
                <a:rPr lang="ar-SA" dirty="0" smtClean="0">
                  <a:latin typeface="Times New Roman" pitchFamily="18" charset="0"/>
                  <a:cs typeface="Times New Roman" pitchFamily="18" charset="0"/>
                </a:rPr>
                <a:t>يستثمركل شريك حصته ثم يقتسم الخسائر والأرباح مع بقية الشركاء</a:t>
              </a:r>
              <a:endParaRPr lang="en-US" dirty="0">
                <a:latin typeface="Times New Roman" pitchFamily="18" charset="0"/>
                <a:cs typeface="Times New Roman" pitchFamily="18" charset="0"/>
              </a:endParaRPr>
            </a:p>
          </p:txBody>
        </p:sp>
        <p:sp>
          <p:nvSpPr>
            <p:cNvPr id="7" name="Down Arrow 6"/>
            <p:cNvSpPr/>
            <p:nvPr/>
          </p:nvSpPr>
          <p:spPr>
            <a:xfrm rot="19823902">
              <a:off x="7115045" y="868217"/>
              <a:ext cx="372741" cy="10106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rot="1658783">
              <a:off x="4247327" y="865926"/>
              <a:ext cx="372741" cy="9913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124200" y="1828800"/>
              <a:ext cx="2819400"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r"/>
              <a:r>
                <a:rPr lang="ar-SA" dirty="0" smtClean="0">
                  <a:latin typeface="Times New Roman" pitchFamily="18" charset="0"/>
                  <a:cs typeface="Times New Roman" pitchFamily="18" charset="0"/>
                </a:rPr>
                <a:t> تسلم الحصص لأحد الشركاء ليستثمرها ثم يقسم الأرباح والخسائر</a:t>
              </a:r>
              <a:endParaRPr lang="en-US" dirty="0">
                <a:latin typeface="Times New Roman" pitchFamily="18" charset="0"/>
                <a:cs typeface="Times New Roman" pitchFamily="18" charset="0"/>
              </a:endParaRPr>
            </a:p>
          </p:txBody>
        </p:sp>
        <p:sp>
          <p:nvSpPr>
            <p:cNvPr id="10" name="TextBox 9"/>
            <p:cNvSpPr txBox="1"/>
            <p:nvPr/>
          </p:nvSpPr>
          <p:spPr>
            <a:xfrm>
              <a:off x="228600" y="468868"/>
              <a:ext cx="30480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ar-SA" dirty="0" smtClean="0">
                  <a:latin typeface="Times New Roman" pitchFamily="18" charset="0"/>
                  <a:cs typeface="Times New Roman" pitchFamily="18" charset="0"/>
                </a:rPr>
                <a:t>تنتقل ملكية الحصص لمدير المحاصة</a:t>
              </a:r>
              <a:endParaRPr lang="en-US" dirty="0">
                <a:latin typeface="Times New Roman" pitchFamily="18" charset="0"/>
                <a:cs typeface="Times New Roman" pitchFamily="18" charset="0"/>
              </a:endParaRPr>
            </a:p>
          </p:txBody>
        </p:sp>
        <p:sp>
          <p:nvSpPr>
            <p:cNvPr id="11" name="Down Arrow 10"/>
            <p:cNvSpPr/>
            <p:nvPr/>
          </p:nvSpPr>
          <p:spPr>
            <a:xfrm>
              <a:off x="1371600" y="939513"/>
              <a:ext cx="372741" cy="8130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4800" y="1828800"/>
              <a:ext cx="2590800"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r"/>
              <a:r>
                <a:rPr lang="ar-SA" dirty="0" smtClean="0">
                  <a:latin typeface="Times New Roman" pitchFamily="18" charset="0"/>
                  <a:cs typeface="Times New Roman" pitchFamily="18" charset="0"/>
                </a:rPr>
                <a:t>يتولى استثمارها ثم يقتسم الأرباح والخسائر مع الشركاء </a:t>
              </a:r>
              <a:endParaRPr lang="en-US" dirty="0">
                <a:latin typeface="Times New Roman" pitchFamily="18" charset="0"/>
                <a:cs typeface="Times New Roman" pitchFamily="18"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0" y="381000"/>
            <a:ext cx="8001000" cy="5943600"/>
          </a:xfrm>
          <a:prstGeom prst="rect">
            <a:avLst/>
          </a:prstGeom>
        </p:spPr>
        <p:txBody>
          <a:bodyPr vert="horz">
            <a:noAutofit/>
          </a:bodyPr>
          <a:lstStyle/>
          <a:p>
            <a:pPr indent="-457200" algn="r" rtl="1">
              <a:spcBef>
                <a:spcPts val="600"/>
              </a:spcBef>
              <a:buClr>
                <a:schemeClr val="tx2"/>
              </a:buClr>
              <a:buSzPct val="73000"/>
              <a:defRPr/>
            </a:pPr>
            <a:r>
              <a:rPr lang="ar-SA" b="1" u="sng" dirty="0" smtClean="0">
                <a:solidFill>
                  <a:schemeClr val="accent1">
                    <a:lumMod val="75000"/>
                  </a:schemeClr>
                </a:solidFill>
                <a:latin typeface="Times New Roman" pitchFamily="18" charset="0"/>
                <a:cs typeface="Times New Roman" pitchFamily="18" charset="0"/>
              </a:rPr>
              <a:t>ادارة شركة المحاصة :</a:t>
            </a:r>
          </a:p>
          <a:p>
            <a:pPr indent="-182880" algn="r" rtl="1">
              <a:buFont typeface="Arial" pitchFamily="34" charset="0"/>
              <a:buChar char="•"/>
              <a:defRPr/>
            </a:pPr>
            <a:r>
              <a:rPr lang="ar-SA" dirty="0" smtClean="0">
                <a:latin typeface="Times New Roman" pitchFamily="18" charset="0"/>
                <a:cs typeface="Times New Roman" pitchFamily="18" charset="0"/>
              </a:rPr>
              <a:t>ليس للغير حق الرجوع الا للشريك الذي تعامل معه حتى لو علم الغير بوجود الشركة طالما ان الشركة ظلت مستترة نظاماً</a:t>
            </a:r>
          </a:p>
          <a:p>
            <a:pPr lvl="0" indent="-182880" algn="r" rtl="1">
              <a:buFont typeface="Arial" pitchFamily="34" charset="0"/>
              <a:buChar char="•"/>
              <a:defRPr/>
            </a:pPr>
            <a:r>
              <a:rPr lang="ar-SA" dirty="0" smtClean="0">
                <a:latin typeface="Times New Roman" pitchFamily="18" charset="0"/>
                <a:cs typeface="Times New Roman" pitchFamily="18" charset="0"/>
              </a:rPr>
              <a:t>والشريك الذي تعامل مع الغير يكون مسئولا ً دون غيره عن تصرفاته ومن ثم يقتسم الربح والخسارة مع شركائه </a:t>
            </a:r>
          </a:p>
          <a:p>
            <a:pPr lvl="0" indent="-182880" algn="r" rtl="1">
              <a:buFont typeface="Arial" pitchFamily="34" charset="0"/>
              <a:buChar char="•"/>
              <a:defRPr/>
            </a:pPr>
            <a:r>
              <a:rPr lang="ar-SA" dirty="0" smtClean="0">
                <a:latin typeface="Times New Roman" pitchFamily="18" charset="0"/>
                <a:cs typeface="Times New Roman" pitchFamily="18" charset="0"/>
              </a:rPr>
              <a:t>اذا قام الشركاء بعمل يكشف وجود الشركة وتحولت الى شركة تضامن فانه يجوز لدائن الشركة في هذه الحالة مطالبة الشركاء بسداد الدين بشرط اثبات الدين في في ذمة الشركة وانذار الشركة بالسداد وامتناعها عن ذلك </a:t>
            </a:r>
          </a:p>
          <a:p>
            <a:pPr lvl="0" indent="-182880" algn="r" rtl="1">
              <a:buFont typeface="Arial" pitchFamily="34" charset="0"/>
              <a:buChar char="•"/>
              <a:defRPr/>
            </a:pPr>
            <a:r>
              <a:rPr lang="ar-SA" dirty="0" smtClean="0">
                <a:latin typeface="Times New Roman" pitchFamily="18" charset="0"/>
                <a:cs typeface="Times New Roman" pitchFamily="18" charset="0"/>
              </a:rPr>
              <a:t>قد يختار الشركاء احدهم ليكون مدير المحاصة ويقوم بكافة الاعمال التي يقتضيها تحقيق غرض الشركة ويكتسب صفة التاجر ويلتزم بالقيد في السجل التجاري </a:t>
            </a:r>
          </a:p>
          <a:p>
            <a:pPr lvl="0" indent="-182880" algn="r" rtl="1">
              <a:buFont typeface="Arial" pitchFamily="34" charset="0"/>
              <a:buChar char="•"/>
              <a:defRPr/>
            </a:pPr>
            <a:r>
              <a:rPr lang="ar-SA" dirty="0" smtClean="0">
                <a:latin typeface="Times New Roman" pitchFamily="18" charset="0"/>
                <a:cs typeface="Times New Roman" pitchFamily="18" charset="0"/>
              </a:rPr>
              <a:t>قد يتفق الشركاء ان تبرم الصفقات باسمهم جميعا وفي هذه الحالة يلتزمون جميعا بالتضامن في مواجهة الغير</a:t>
            </a:r>
          </a:p>
          <a:p>
            <a:pPr lvl="0" indent="-182880" algn="r" rtl="1">
              <a:defRPr/>
            </a:pPr>
            <a:endParaRPr lang="ar-SA" dirty="0" smtClean="0">
              <a:latin typeface="Times New Roman" pitchFamily="18" charset="0"/>
              <a:cs typeface="Times New Roman" pitchFamily="18" charset="0"/>
            </a:endParaRPr>
          </a:p>
          <a:p>
            <a:pPr indent="-182880" algn="r" rtl="1">
              <a:defRPr/>
            </a:pPr>
            <a:r>
              <a:rPr lang="ar-SA" b="1" u="sng" dirty="0" smtClean="0">
                <a:solidFill>
                  <a:schemeClr val="accent1">
                    <a:lumMod val="75000"/>
                  </a:schemeClr>
                </a:solidFill>
                <a:latin typeface="Times New Roman" pitchFamily="18" charset="0"/>
                <a:cs typeface="Times New Roman" pitchFamily="18" charset="0"/>
              </a:rPr>
              <a:t>انقضاء شركة المحاصة : </a:t>
            </a:r>
            <a:r>
              <a:rPr lang="ar-SA" dirty="0" smtClean="0">
                <a:latin typeface="Times New Roman" pitchFamily="18" charset="0"/>
                <a:cs typeface="Times New Roman" pitchFamily="18" charset="0"/>
              </a:rPr>
              <a:t>تنقضي باسباب الانقضاء العامة والأسباب الخاصة بشركة التضامن</a:t>
            </a:r>
          </a:p>
          <a:p>
            <a:pPr indent="-182880" algn="r" rtl="1">
              <a:spcBef>
                <a:spcPts val="600"/>
              </a:spcBef>
              <a:buClr>
                <a:schemeClr val="tx2"/>
              </a:buClr>
              <a:buSzPct val="73000"/>
              <a:buFont typeface="Arial" pitchFamily="34" charset="0"/>
              <a:buChar char="•"/>
              <a:defRPr/>
            </a:pPr>
            <a:r>
              <a:rPr lang="ar-SA" dirty="0" smtClean="0">
                <a:latin typeface="Times New Roman" pitchFamily="18" charset="0"/>
                <a:cs typeface="Times New Roman" pitchFamily="18" charset="0"/>
              </a:rPr>
              <a:t>لاتخضع لنظام التصفية لأنها مستترة وليس لها شخصية معنوية ولكن مايحدث هو اجراء محاسبة بين الشركاء يعهد به الى محاسب او الى حكم يعنيه الشركاء </a:t>
            </a:r>
          </a:p>
          <a:p>
            <a:pPr indent="-182880" algn="r" rtl="1">
              <a:spcBef>
                <a:spcPts val="600"/>
              </a:spcBef>
              <a:buClr>
                <a:schemeClr val="tx2"/>
              </a:buClr>
              <a:buSzPct val="73000"/>
              <a:buFont typeface="Arial" pitchFamily="34" charset="0"/>
              <a:buChar char="•"/>
              <a:defRPr/>
            </a:pPr>
            <a:r>
              <a:rPr lang="ar-SA" dirty="0" smtClean="0">
                <a:latin typeface="Times New Roman" pitchFamily="18" charset="0"/>
                <a:cs typeface="Times New Roman" pitchFamily="18" charset="0"/>
              </a:rPr>
              <a:t>لامجال لتطبيق قاعدة عدم سماع الدعاوي للدائنين على شركاء المحاصة بعد 3 سنوات من تاريخ اشهار انتهاء التصفية ،لأنه يفترض أن الدائن لايعلم بوجود الشركة اصلا ً فلا يعتبر دائنا لها بل دائن للشريك الذي تعامل معه فيظل حقه قائما ً</a:t>
            </a:r>
          </a:p>
          <a:p>
            <a:pPr marL="0" marR="0" lvl="0" indent="-457200" algn="r" defTabSz="914400" rtl="1" eaLnBrk="1" fontAlgn="auto" latinLnBrk="0" hangingPunct="1">
              <a:lnSpc>
                <a:spcPct val="100000"/>
              </a:lnSpc>
              <a:spcBef>
                <a:spcPts val="600"/>
              </a:spcBef>
              <a:spcAft>
                <a:spcPts val="0"/>
              </a:spcAft>
              <a:buClr>
                <a:schemeClr val="tx2"/>
              </a:buClr>
              <a:buSzPct val="73000"/>
              <a:tabLst/>
              <a:defRPr/>
            </a:pPr>
            <a:endParaRPr lang="ar-SA" dirty="0" smtClean="0">
              <a:latin typeface="Times New Roman" pitchFamily="18" charset="0"/>
              <a:cs typeface="Times New Roman" pitchFamily="18" charset="0"/>
            </a:endParaRPr>
          </a:p>
          <a:p>
            <a:pPr marL="0" marR="0" lvl="0" indent="-182880" algn="r" defTabSz="914400" rtl="1" eaLnBrk="1" fontAlgn="auto" latinLnBrk="0" hangingPunct="1">
              <a:lnSpc>
                <a:spcPct val="100000"/>
              </a:lnSpc>
              <a:spcBef>
                <a:spcPts val="600"/>
              </a:spcBef>
              <a:spcAft>
                <a:spcPts val="0"/>
              </a:spcAft>
              <a:buClr>
                <a:schemeClr val="tx2"/>
              </a:buClr>
              <a:buSzPct val="73000"/>
              <a:tabLst/>
              <a:defRPr/>
            </a:pPr>
            <a:endParaRPr lang="ar-SA" dirty="0" smtClean="0">
              <a:latin typeface="Times New Roman" pitchFamily="18" charset="0"/>
              <a:cs typeface="Times New Roman" pitchFamily="18" charset="0"/>
            </a:endParaRPr>
          </a:p>
          <a:p>
            <a:pPr marL="0" marR="0" lvl="0" indent="-182880" algn="r" defTabSz="914400" rtl="1" eaLnBrk="1" fontAlgn="auto" latinLnBrk="0" hangingPunct="1">
              <a:lnSpc>
                <a:spcPct val="100000"/>
              </a:lnSpc>
              <a:spcBef>
                <a:spcPts val="600"/>
              </a:spcBef>
              <a:spcAft>
                <a:spcPts val="0"/>
              </a:spcAft>
              <a:buClr>
                <a:schemeClr val="tx2"/>
              </a:buClr>
              <a:buSzPct val="73000"/>
              <a:tabLst/>
              <a:defRPr/>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819400" y="381000"/>
            <a:ext cx="35814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شركات الأشخاص</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10" name="Content Placeholder 2"/>
          <p:cNvSpPr>
            <a:spLocks noGrp="1"/>
          </p:cNvSpPr>
          <p:nvPr>
            <p:ph idx="1"/>
          </p:nvPr>
        </p:nvSpPr>
        <p:spPr>
          <a:xfrm>
            <a:off x="0" y="1143000"/>
            <a:ext cx="8001000" cy="990600"/>
          </a:xfrm>
        </p:spPr>
        <p:txBody>
          <a:bodyPr>
            <a:noAutofit/>
          </a:bodyPr>
          <a:lstStyle/>
          <a:p>
            <a:pPr marL="0" indent="-457200" algn="r" rtl="1">
              <a:buNone/>
            </a:pPr>
            <a:r>
              <a:rPr lang="ar-SA" sz="1800" dirty="0" smtClean="0">
                <a:latin typeface="Times New Roman" pitchFamily="18" charset="0"/>
                <a:cs typeface="Times New Roman" pitchFamily="18" charset="0"/>
              </a:rPr>
              <a:t>تتميز شركات الأشخاص بكونها عادةً شركات صغيرة تتألف من عدد الشركاء يجميع بينهم الاعتبار الشخصي (القرابة أو الصداقة أو الثقة المتبادلة) . وهي شركة التضامن وشركة التوصية البسيطة وشركة المحاصة.</a:t>
            </a:r>
          </a:p>
        </p:txBody>
      </p:sp>
      <p:sp>
        <p:nvSpPr>
          <p:cNvPr id="6" name="TextBox 5"/>
          <p:cNvSpPr txBox="1"/>
          <p:nvPr/>
        </p:nvSpPr>
        <p:spPr>
          <a:xfrm>
            <a:off x="457200" y="533400"/>
            <a:ext cx="2819400" cy="400110"/>
          </a:xfrm>
          <a:prstGeom prst="rect">
            <a:avLst/>
          </a:prstGeom>
          <a:noFill/>
        </p:spPr>
        <p:txBody>
          <a:bodyPr wrap="square" rtlCol="0">
            <a:spAutoFit/>
          </a:bodyPr>
          <a:lstStyle/>
          <a:p>
            <a:r>
              <a:rPr lang="en-US" sz="2000" b="1" dirty="0" smtClean="0">
                <a:solidFill>
                  <a:schemeClr val="tx2">
                    <a:lumMod val="60000"/>
                    <a:lumOff val="40000"/>
                  </a:schemeClr>
                </a:solidFill>
              </a:rPr>
              <a:t>Companies of persons </a:t>
            </a:r>
            <a:endParaRPr lang="en-US" sz="2000" b="1" dirty="0">
              <a:solidFill>
                <a:schemeClr val="tx2">
                  <a:lumMod val="60000"/>
                  <a:lumOff val="40000"/>
                </a:schemeClr>
              </a:solidFill>
            </a:endParaRPr>
          </a:p>
        </p:txBody>
      </p:sp>
      <p:sp>
        <p:nvSpPr>
          <p:cNvPr id="8" name="Title 1"/>
          <p:cNvSpPr txBox="1">
            <a:spLocks/>
          </p:cNvSpPr>
          <p:nvPr/>
        </p:nvSpPr>
        <p:spPr>
          <a:xfrm>
            <a:off x="5791200" y="2057400"/>
            <a:ext cx="2057400" cy="381000"/>
          </a:xfrm>
          <a:prstGeom prst="rect">
            <a:avLst/>
          </a:prstGeom>
        </p:spPr>
        <p:txBody>
          <a:bodyPr vert="horz" lIns="45720" tIns="0" rIns="45720" bIns="0" anchor="b" anchorCtr="0">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شركة التضامن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9" name="TextBox 8"/>
          <p:cNvSpPr txBox="1"/>
          <p:nvPr/>
        </p:nvSpPr>
        <p:spPr>
          <a:xfrm>
            <a:off x="3048000" y="1981200"/>
            <a:ext cx="2819400" cy="400110"/>
          </a:xfrm>
          <a:prstGeom prst="rect">
            <a:avLst/>
          </a:prstGeom>
          <a:noFill/>
        </p:spPr>
        <p:txBody>
          <a:bodyPr wrap="square" rtlCol="0">
            <a:spAutoFit/>
          </a:bodyPr>
          <a:lstStyle/>
          <a:p>
            <a:r>
              <a:rPr lang="en-US" sz="2000" b="1" dirty="0" smtClean="0">
                <a:solidFill>
                  <a:schemeClr val="tx2">
                    <a:lumMod val="60000"/>
                    <a:lumOff val="40000"/>
                  </a:schemeClr>
                </a:solidFill>
              </a:rPr>
              <a:t>General partnership</a:t>
            </a:r>
            <a:endParaRPr lang="en-US" sz="2000" b="1" dirty="0">
              <a:solidFill>
                <a:schemeClr val="tx2">
                  <a:lumMod val="60000"/>
                  <a:lumOff val="40000"/>
                </a:schemeClr>
              </a:solidFill>
            </a:endParaRPr>
          </a:p>
        </p:txBody>
      </p:sp>
      <p:sp>
        <p:nvSpPr>
          <p:cNvPr id="11" name="Content Placeholder 2"/>
          <p:cNvSpPr txBox="1">
            <a:spLocks/>
          </p:cNvSpPr>
          <p:nvPr/>
        </p:nvSpPr>
        <p:spPr>
          <a:xfrm>
            <a:off x="76200" y="2514600"/>
            <a:ext cx="8001000" cy="762000"/>
          </a:xfrm>
          <a:prstGeom prst="rect">
            <a:avLst/>
          </a:prstGeom>
        </p:spPr>
        <p:txBody>
          <a:bodyPr vert="horz">
            <a:noAutofit/>
          </a:bodyPr>
          <a:lstStyle/>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SA" dirty="0" smtClean="0">
                <a:latin typeface="Times New Roman" pitchFamily="18" charset="0"/>
                <a:cs typeface="Times New Roman" pitchFamily="18" charset="0"/>
              </a:rPr>
              <a:t>الشركة التي تتكون من شريكين أو أكثر مسئولين بالتضامن في جميع أموالهم عن ديون الشركة (مسئولية تضامنية مطلقة)</a:t>
            </a:r>
            <a:endPar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12" name="Content Placeholder 2"/>
          <p:cNvSpPr txBox="1">
            <a:spLocks/>
          </p:cNvSpPr>
          <p:nvPr/>
        </p:nvSpPr>
        <p:spPr>
          <a:xfrm>
            <a:off x="76200" y="3276600"/>
            <a:ext cx="8001000" cy="3124200"/>
          </a:xfrm>
          <a:prstGeom prst="rect">
            <a:avLst/>
          </a:prstGeom>
        </p:spPr>
        <p:txBody>
          <a:bodyPr vert="horz">
            <a:noAutofit/>
          </a:bodyPr>
          <a:lstStyle/>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SA" b="1" u="sng" dirty="0" smtClean="0">
                <a:solidFill>
                  <a:schemeClr val="accent1">
                    <a:lumMod val="75000"/>
                  </a:schemeClr>
                </a:solidFill>
                <a:latin typeface="Times New Roman" pitchFamily="18" charset="0"/>
                <a:cs typeface="Times New Roman" pitchFamily="18" charset="0"/>
              </a:rPr>
              <a:t>خصائص شركة التضامن:</a:t>
            </a:r>
          </a:p>
          <a:p>
            <a:pPr lvl="0" indent="-457200" algn="r" rtl="1">
              <a:spcBef>
                <a:spcPts val="600"/>
              </a:spcBef>
              <a:buClr>
                <a:schemeClr val="tx2"/>
              </a:buClr>
              <a:buSzPct val="73000"/>
              <a:buFont typeface="+mj-lt"/>
              <a:buAutoNum type="arabicPeriod"/>
              <a:defRPr/>
            </a:pPr>
            <a:r>
              <a:rPr lang="ar-SA" b="1" u="sng" dirty="0" smtClean="0">
                <a:latin typeface="Times New Roman" pitchFamily="18" charset="0"/>
                <a:cs typeface="Times New Roman" pitchFamily="18" charset="0"/>
              </a:rPr>
              <a:t>عدم جواز انتقال حصة الشريك الى الغير او للورثة </a:t>
            </a:r>
          </a:p>
          <a:p>
            <a:pPr lvl="0" algn="r" rtl="1">
              <a:spcBef>
                <a:spcPts val="600"/>
              </a:spcBef>
              <a:buClr>
                <a:schemeClr val="tx2"/>
              </a:buClr>
              <a:buSzPct val="73000"/>
              <a:buFont typeface="Wingdings" pitchFamily="2" charset="2"/>
              <a:buChar char="q"/>
              <a:defRPr/>
            </a:pPr>
            <a:r>
              <a:rPr lang="ar-SA" dirty="0" smtClean="0">
                <a:latin typeface="Times New Roman" pitchFamily="18" charset="0"/>
                <a:cs typeface="Times New Roman" pitchFamily="18" charset="0"/>
              </a:rPr>
              <a:t> نظراً لقيام شركة التضامن على الاعتبار الشخصي  فانه لايجوز للشريك كقاعدة عامة ان يتنازل عن حصته للغير بعوض او بغير عوض الابموافقة جميع الشركاء .كما أن الحصة لاتنتقل الى الورثة بوفاة احد الشركاء وانما تنقضي الشركة </a:t>
            </a:r>
          </a:p>
          <a:p>
            <a:pPr lvl="0" algn="r" rtl="1">
              <a:spcBef>
                <a:spcPts val="600"/>
              </a:spcBef>
              <a:buClr>
                <a:schemeClr val="tx2"/>
              </a:buClr>
              <a:buSzPct val="73000"/>
              <a:buFont typeface="Wingdings" pitchFamily="2" charset="2"/>
              <a:buChar char="q"/>
              <a:defRPr/>
            </a:pPr>
            <a:r>
              <a:rPr lang="ar-SA" dirty="0" smtClean="0">
                <a:latin typeface="Times New Roman" pitchFamily="18" charset="0"/>
                <a:cs typeface="Times New Roman" pitchFamily="18" charset="0"/>
              </a:rPr>
              <a:t> ولكن يجوز للشركاء الاتفاق في عقد الشركة على جواز انتقال حصة الشريك المتوفي الى ورثته . كمايجوز الاتفاق على جواز ان يتنازل الشريك عن حصته بقيود معينة تذكر في العقد (مثل اشتراط موافقة غالبية الشركاء أو اشتراط صفات معينة فيمن يجوز نقل الحصص اليهم ) وفي جميع الاحوال لابد أن يشهر التنازل بالطرق المنصوص عليها </a:t>
            </a:r>
          </a:p>
          <a:p>
            <a:pPr lvl="0" algn="r" rtl="1">
              <a:spcBef>
                <a:spcPts val="600"/>
              </a:spcBef>
              <a:buClr>
                <a:schemeClr val="tx2"/>
              </a:buClr>
              <a:buSzPct val="73000"/>
              <a:buFont typeface="Wingdings" pitchFamily="2" charset="2"/>
              <a:buChar char="q"/>
              <a:defRPr/>
            </a:pPr>
            <a:r>
              <a:rPr lang="ar-SA" dirty="0" smtClean="0">
                <a:latin typeface="Times New Roman" pitchFamily="18" charset="0"/>
                <a:cs typeface="Times New Roman" pitchFamily="18" charset="0"/>
              </a:rPr>
              <a:t>يمنع النص في عقد الشركة على امكانية التنازل عن الحصة دون قيد او شرط . واذا وجد يعتبر باطلاً</a:t>
            </a:r>
          </a:p>
          <a:p>
            <a:pPr lvl="0" algn="r" rtl="1">
              <a:spcBef>
                <a:spcPts val="600"/>
              </a:spcBef>
              <a:buClr>
                <a:schemeClr val="tx2"/>
              </a:buClr>
              <a:buSzPct val="73000"/>
              <a:defRPr/>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152400" y="685800"/>
            <a:ext cx="8001000" cy="4800600"/>
          </a:xfrm>
          <a:prstGeom prst="rect">
            <a:avLst/>
          </a:prstGeom>
        </p:spPr>
        <p:txBody>
          <a:bodyPr vert="horz">
            <a:noAutofit/>
          </a:bodyPr>
          <a:lstStyle/>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SA" sz="1600" b="1" u="sng" dirty="0" smtClean="0">
                <a:solidFill>
                  <a:schemeClr val="accent1">
                    <a:lumMod val="75000"/>
                  </a:schemeClr>
                </a:solidFill>
                <a:latin typeface="Times New Roman" pitchFamily="18" charset="0"/>
                <a:cs typeface="Times New Roman" pitchFamily="18" charset="0"/>
              </a:rPr>
              <a:t>تابع خصائص شركة التضامن:</a:t>
            </a:r>
          </a:p>
          <a:p>
            <a:pPr marL="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startAt="2"/>
              <a:tabLst/>
              <a:defRPr/>
            </a:pPr>
            <a:r>
              <a:rPr lang="ar-SA" sz="1600" b="1" u="sng" dirty="0" smtClean="0">
                <a:latin typeface="Times New Roman" pitchFamily="18" charset="0"/>
                <a:cs typeface="Times New Roman" pitchFamily="18" charset="0"/>
              </a:rPr>
              <a:t>اكتساب الشريك فيها صفة التاجر </a:t>
            </a:r>
          </a:p>
          <a:p>
            <a:pPr marL="0" marR="0" lvl="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1600" dirty="0" smtClean="0">
                <a:latin typeface="Times New Roman" pitchFamily="18" charset="0"/>
                <a:cs typeface="Times New Roman" pitchFamily="18" charset="0"/>
              </a:rPr>
              <a:t> اذا كانت شركة التضامن تجارية فإن جميع الشركاء يكتسبون صفة التاجر ولابد من توفر شرط الأهلية في الشريك ،ويتعرض الشريك للافلاس عند افلاس الشركة مع مراعاة ان افلاس أحد الشركاء لدين شخصي عليه لايعني افلاس الشركة ولكنه يؤدي الى انحلالها .اما افلاس الشركة فيؤدي الى افلاس جميع الشركاء فيها </a:t>
            </a:r>
          </a:p>
          <a:p>
            <a:pPr marL="0" marR="0" lvl="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1600" dirty="0" smtClean="0">
                <a:latin typeface="Times New Roman" pitchFamily="18" charset="0"/>
                <a:cs typeface="Times New Roman" pitchFamily="18" charset="0"/>
              </a:rPr>
              <a:t>اذا اكتسب الشريك صفة التاجر تقع عليه الالتزامات المفروضة على التجار ولكن جرت العادة ان لايمسك الشريك دفاتر منفصلة عن دفاتر الشركة كما لايلتزم بالقيد في السجل التجاري الا اذا كان له تجارة مستقلة  </a:t>
            </a:r>
          </a:p>
          <a:p>
            <a:pPr marL="0" marR="0" lvl="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sz="1600" dirty="0" smtClean="0">
                <a:latin typeface="Times New Roman" pitchFamily="18" charset="0"/>
                <a:cs typeface="Times New Roman" pitchFamily="18" charset="0"/>
              </a:rPr>
              <a:t>لايمنع النظام ان يكون الشريك المتضامن شخص معنوي ،أو ان يكون الشخص الطبيعي او المعنوي شريك في اكثر من شركة تضامن</a:t>
            </a:r>
          </a:p>
          <a:p>
            <a:pPr marL="342900" lvl="0" indent="-342900" algn="r" rtl="1">
              <a:spcBef>
                <a:spcPts val="600"/>
              </a:spcBef>
              <a:buClr>
                <a:schemeClr val="tx2"/>
              </a:buClr>
              <a:buSzPct val="73000"/>
              <a:buFont typeface="+mj-lt"/>
              <a:buAutoNum type="arabicPeriod" startAt="3"/>
              <a:defRPr/>
            </a:pPr>
            <a:r>
              <a:rPr lang="ar-SA" sz="1600" b="1" u="sng" dirty="0" smtClean="0">
                <a:latin typeface="Times New Roman" pitchFamily="18" charset="0"/>
                <a:cs typeface="Times New Roman" pitchFamily="18" charset="0"/>
              </a:rPr>
              <a:t>المسئولية التضامنية والمطلقة للشركاء عن ديون الشركة  </a:t>
            </a:r>
          </a:p>
          <a:p>
            <a:pPr algn="r" rtl="1">
              <a:spcBef>
                <a:spcPts val="600"/>
              </a:spcBef>
              <a:buClr>
                <a:schemeClr val="tx2"/>
              </a:buClr>
              <a:buSzPct val="73000"/>
              <a:buFont typeface="Wingdings" pitchFamily="2" charset="2"/>
              <a:buChar char="q"/>
              <a:defRPr/>
            </a:pPr>
            <a:r>
              <a:rPr lang="ar-SA" sz="1600" dirty="0" smtClean="0">
                <a:latin typeface="Times New Roman" pitchFamily="18" charset="0"/>
                <a:cs typeface="Times New Roman" pitchFamily="18" charset="0"/>
              </a:rPr>
              <a:t>المسئولية التضامنية :ان جميع الشركاء ملتزمون بالوفاء بديون الشركة تجاه الغير ،بحيث يمكن لدائن الشركة مطالبة الشركة أو الشركاء فرادى او جميعا الوفاء بالدين . </a:t>
            </a:r>
          </a:p>
          <a:p>
            <a:pPr lvl="0" algn="r" rtl="1">
              <a:spcBef>
                <a:spcPts val="600"/>
              </a:spcBef>
              <a:buClr>
                <a:schemeClr val="tx2"/>
              </a:buClr>
              <a:buSzPct val="73000"/>
              <a:buFont typeface="Wingdings" pitchFamily="2" charset="2"/>
              <a:buChar char="q"/>
              <a:defRPr/>
            </a:pPr>
            <a:r>
              <a:rPr lang="ar-SA" sz="1600" dirty="0" smtClean="0">
                <a:latin typeface="Times New Roman" pitchFamily="18" charset="0"/>
                <a:cs typeface="Times New Roman" pitchFamily="18" charset="0"/>
              </a:rPr>
              <a:t>هذا التضامن يكون بين الشركاء والشركة ، وبين الشركاء مع بعضهم البعض. </a:t>
            </a:r>
          </a:p>
          <a:p>
            <a:pPr lvl="0" algn="r" rtl="1">
              <a:spcBef>
                <a:spcPts val="600"/>
              </a:spcBef>
              <a:buClr>
                <a:schemeClr val="tx2"/>
              </a:buClr>
              <a:buSzPct val="73000"/>
              <a:buFont typeface="Wingdings" pitchFamily="2" charset="2"/>
              <a:buChar char="q"/>
              <a:defRPr/>
            </a:pPr>
            <a:r>
              <a:rPr lang="ar-SA" sz="1600" dirty="0" smtClean="0">
                <a:latin typeface="Times New Roman" pitchFamily="18" charset="0"/>
                <a:cs typeface="Times New Roman" pitchFamily="18" charset="0"/>
              </a:rPr>
              <a:t>معنى مسئولية شخصية ومطلقة: اي ان كل شريك مسئول عن ديون الشركة كما لو كانت ديونه الخاصة ولاتنحصر مسئوليته بمقدار حصته في راس المال </a:t>
            </a:r>
          </a:p>
          <a:p>
            <a:pPr lvl="0" algn="r" rtl="1">
              <a:spcBef>
                <a:spcPts val="600"/>
              </a:spcBef>
              <a:buClr>
                <a:schemeClr val="tx2"/>
              </a:buClr>
              <a:buSzPct val="73000"/>
              <a:buFont typeface="Wingdings" pitchFamily="2" charset="2"/>
              <a:buChar char="q"/>
              <a:defRPr/>
            </a:pPr>
            <a:r>
              <a:rPr lang="ar-SA" sz="1600" dirty="0" smtClean="0">
                <a:latin typeface="Times New Roman" pitchFamily="18" charset="0"/>
                <a:cs typeface="Times New Roman" pitchFamily="18" charset="0"/>
              </a:rPr>
              <a:t>يجوز لدائن الشركة ان يطالب أحد الشركاء بالوفاء بدين له في ذمة الشركة بعد أن ينفذ شرطين وهما:</a:t>
            </a:r>
          </a:p>
          <a:p>
            <a:pPr marL="342900" lvl="0" indent="-342900" algn="r" rtl="1">
              <a:spcBef>
                <a:spcPts val="600"/>
              </a:spcBef>
              <a:buClr>
                <a:schemeClr val="tx2"/>
              </a:buClr>
              <a:buSzPct val="73000"/>
              <a:buFont typeface="+mj-lt"/>
              <a:buAutoNum type="arabicPeriod"/>
              <a:defRPr/>
            </a:pPr>
            <a:r>
              <a:rPr lang="ar-SA" sz="1600" dirty="0" smtClean="0">
                <a:latin typeface="Times New Roman" pitchFamily="18" charset="0"/>
                <a:cs typeface="Times New Roman" pitchFamily="18" charset="0"/>
              </a:rPr>
              <a:t>ان يثبت الدين في ذمة الشركة بإقرار من مديري الشركة أو بحكم قضائي </a:t>
            </a:r>
          </a:p>
          <a:p>
            <a:pPr marL="342900" lvl="0" indent="-342900" algn="r" rtl="1">
              <a:spcBef>
                <a:spcPts val="600"/>
              </a:spcBef>
              <a:buClr>
                <a:schemeClr val="tx2"/>
              </a:buClr>
              <a:buSzPct val="73000"/>
              <a:buFont typeface="+mj-lt"/>
              <a:buAutoNum type="arabicPeriod"/>
              <a:defRPr/>
            </a:pPr>
            <a:r>
              <a:rPr lang="ar-SA" sz="1600" dirty="0" smtClean="0">
                <a:latin typeface="Times New Roman" pitchFamily="18" charset="0"/>
                <a:cs typeface="Times New Roman" pitchFamily="18" charset="0"/>
              </a:rPr>
              <a:t>مطالبة الشركة بالوفاء وامتناعها عن ذلك </a:t>
            </a:r>
          </a:p>
          <a:p>
            <a:pPr marL="342900" lvl="0" indent="-342900" algn="r" rtl="1">
              <a:spcBef>
                <a:spcPts val="600"/>
              </a:spcBef>
              <a:buClr>
                <a:schemeClr val="tx2"/>
              </a:buClr>
              <a:buSzPct val="73000"/>
              <a:defRPr/>
            </a:pPr>
            <a:r>
              <a:rPr lang="ar-SA" sz="1600" dirty="0" smtClean="0">
                <a:latin typeface="Times New Roman" pitchFamily="18" charset="0"/>
                <a:cs typeface="Times New Roman" pitchFamily="18" charset="0"/>
              </a:rPr>
              <a:t>فإذا انتهت المدة التي حددها الدائن في انذاره للشركة بالوفاء ولم تسدد. يكون له الحق بمطالبة أي من الشركاء والحجز على امواله </a:t>
            </a:r>
          </a:p>
          <a:p>
            <a:pPr lvl="0" indent="-457200" algn="r" rtl="1">
              <a:spcBef>
                <a:spcPts val="600"/>
              </a:spcBef>
              <a:buClr>
                <a:schemeClr val="tx2"/>
              </a:buClr>
              <a:buSzPct val="73000"/>
              <a:buFont typeface="+mj-lt"/>
              <a:buAutoNum type="arabicPeriod" startAt="3"/>
              <a:defRPr/>
            </a:pPr>
            <a:endParaRPr lang="ar-SA" sz="1600" b="1" u="sng" dirty="0" smtClean="0">
              <a:latin typeface="Times New Roman" pitchFamily="18" charset="0"/>
              <a:cs typeface="Times New Roman" pitchFamily="18" charset="0"/>
            </a:endParaRPr>
          </a:p>
          <a:p>
            <a:pPr marL="0" marR="0" lvl="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endParaRPr kumimoji="0" lang="ar-SA" sz="1600" i="0"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457200"/>
            <a:ext cx="7924800" cy="5105400"/>
          </a:xfrm>
          <a:prstGeom prst="rect">
            <a:avLst/>
          </a:prstGeom>
        </p:spPr>
        <p:txBody>
          <a:bodyPr vert="horz">
            <a:noAutofit/>
          </a:bodyPr>
          <a:lstStyle/>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dirty="0" smtClean="0">
                <a:latin typeface="Times New Roman" pitchFamily="18" charset="0"/>
                <a:cs typeface="Times New Roman" pitchFamily="18" charset="0"/>
              </a:rPr>
              <a:t>اذا انضم شريك للشركة بعد تكوينها كان مسئولا عن ديون الشركة التي نشأت قبل وبعد انضمامه. وكل اتفاق على غير ذلك لايعتبر نافذ في مواجهة الغير</a:t>
            </a: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dirty="0" smtClean="0">
                <a:latin typeface="Times New Roman" pitchFamily="18" charset="0"/>
                <a:cs typeface="Times New Roman" pitchFamily="18" charset="0"/>
              </a:rPr>
              <a:t>اذا انسحب شريك لايكون مسئولا الا عن الديون القائمة وقت انسحابه </a:t>
            </a: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dirty="0" smtClean="0">
                <a:latin typeface="Times New Roman" pitchFamily="18" charset="0"/>
                <a:cs typeface="Times New Roman" pitchFamily="18" charset="0"/>
              </a:rPr>
              <a:t>اذا تنازل شريك عن حصته لايبرأ من ديون الشركة في مواجهة الدائنين الا اذا اقروا هذا التنازل</a:t>
            </a:r>
            <a:endParaRPr lang="en-US"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dirty="0" smtClean="0">
                <a:latin typeface="Times New Roman" pitchFamily="18" charset="0"/>
                <a:cs typeface="Times New Roman" pitchFamily="18" charset="0"/>
              </a:rPr>
              <a:t>لايسأل ورثة الشريك المتوفى عن ديون الشركة</a:t>
            </a: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b="1" u="sng" dirty="0" smtClean="0">
              <a:solidFill>
                <a:schemeClr val="accent1">
                  <a:lumMod val="75000"/>
                </a:schemeClr>
              </a:solidFill>
              <a:latin typeface="Times New Roman" pitchFamily="18" charset="0"/>
              <a:cs typeface="Times New Roman" pitchFamily="18" charset="0"/>
            </a:endParaRPr>
          </a:p>
          <a:p>
            <a:pPr lvl="0" indent="-457200" algn="r" rtl="1">
              <a:spcBef>
                <a:spcPts val="600"/>
              </a:spcBef>
              <a:buClr>
                <a:schemeClr val="tx2"/>
              </a:buClr>
              <a:buSzPct val="73000"/>
              <a:buFont typeface="+mj-lt"/>
              <a:buAutoNum type="arabicPeriod" startAt="4"/>
              <a:defRPr/>
            </a:pPr>
            <a:r>
              <a:rPr lang="ar-SA" b="1" u="sng" dirty="0" smtClean="0">
                <a:latin typeface="Times New Roman" pitchFamily="18" charset="0"/>
                <a:cs typeface="Times New Roman" pitchFamily="18" charset="0"/>
              </a:rPr>
              <a:t>دخول اسم الشريك في عنوان الشركة</a:t>
            </a:r>
          </a:p>
          <a:p>
            <a:pPr lvl="0" indent="-91440" algn="r" rtl="1">
              <a:spcBef>
                <a:spcPts val="600"/>
              </a:spcBef>
              <a:buClr>
                <a:schemeClr val="tx2"/>
              </a:buClr>
              <a:buSzPct val="73000"/>
              <a:buFont typeface="Wingdings" pitchFamily="2" charset="2"/>
              <a:buChar char="q"/>
              <a:defRPr/>
            </a:pPr>
            <a:r>
              <a:rPr lang="ar-SA" dirty="0" smtClean="0">
                <a:latin typeface="Times New Roman" pitchFamily="18" charset="0"/>
                <a:cs typeface="Times New Roman" pitchFamily="18" charset="0"/>
              </a:rPr>
              <a:t>يشترط النظام ان يتكون اسم الشركة من اسم واحد من الشركاء أو أكثر مقرونا ً بما ينبىء عن وجود شركة تضامن</a:t>
            </a:r>
          </a:p>
          <a:p>
            <a:pPr lvl="0" indent="-91440" algn="r" rtl="1">
              <a:spcBef>
                <a:spcPts val="600"/>
              </a:spcBef>
              <a:buClr>
                <a:schemeClr val="tx2"/>
              </a:buClr>
              <a:buSzPct val="73000"/>
              <a:buFont typeface="Wingdings" pitchFamily="2" charset="2"/>
              <a:buChar char="q"/>
              <a:defRPr/>
            </a:pPr>
            <a:r>
              <a:rPr lang="ar-SA" dirty="0" smtClean="0">
                <a:latin typeface="Times New Roman" pitchFamily="18" charset="0"/>
                <a:cs typeface="Times New Roman" pitchFamily="18" charset="0"/>
              </a:rPr>
              <a:t>لم يحدد النظام عدد الشركاء الذين يدخلون في عنوان الشركة  لذلك يجوز ان يتكون عنوان الشركة من أسماء جميع الشركاء اذا كان عددهم قليل ، ويجوز الاكتفاء باسم واحد أو اكثر مع اضافة عبارة (وشركاه) اذا كان عددهم كبير ، كما يجوز اذا كانت الشركة تتكون من أفراد عائلة واحدة ان يذكر اسم العائلة مع اضافة مايوضح درجة القرابة مثل (اخوان أو ابناء عم )، واذا توفي من كان يظهر اسمه في عنوان الشركة من الممكن ان تضاف كلمة (ورثة فلان أو خلفاء فلان )</a:t>
            </a:r>
          </a:p>
          <a:p>
            <a:pPr lvl="0" indent="-91440" algn="r" rtl="1">
              <a:spcBef>
                <a:spcPts val="600"/>
              </a:spcBef>
              <a:buClr>
                <a:schemeClr val="tx2"/>
              </a:buClr>
              <a:buSzPct val="73000"/>
              <a:buFont typeface="Wingdings" pitchFamily="2" charset="2"/>
              <a:buChar char="q"/>
              <a:defRPr/>
            </a:pPr>
            <a:r>
              <a:rPr lang="ar-SA" dirty="0" smtClean="0">
                <a:latin typeface="Times New Roman" pitchFamily="18" charset="0"/>
                <a:cs typeface="Times New Roman" pitchFamily="18" charset="0"/>
              </a:rPr>
              <a:t>لايجوز أن يدخل في عنوان الشركة اسم شخص اجنبي غير شريك ،ولوحصل ذلك مع علم هذا الشخص الاجنبي فانه يصبح مسئولاً بالتضامن عن ديون الشركة مثله مثل الشريك</a:t>
            </a:r>
            <a:endParaRPr lang="ar-SA" b="1" u="sng" dirty="0" smtClean="0">
              <a:latin typeface="Times New Roman" pitchFamily="18" charset="0"/>
              <a:cs typeface="Times New Roman" pitchFamily="18" charset="0"/>
            </a:endParaRPr>
          </a:p>
          <a:p>
            <a:pPr marL="0" marR="0" lvl="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kumimoji="0" lang="ar-SA" i="0" strike="noStrike" kern="1200" cap="none" spc="0" normalizeH="0" baseline="0" noProof="0" dirty="0" smtClean="0">
                <a:ln>
                  <a:noFill/>
                </a:ln>
                <a:effectLst/>
                <a:uLnTx/>
                <a:uFillTx/>
                <a:latin typeface="Times New Roman" pitchFamily="18" charset="0"/>
                <a:ea typeface="+mn-ea"/>
                <a:cs typeface="Times New Roman" pitchFamily="18" charset="0"/>
              </a:rPr>
              <a:t>اذا دخل</a:t>
            </a:r>
            <a:r>
              <a:rPr kumimoji="0" lang="ar-SA" i="0" strike="noStrike" kern="1200" cap="none" spc="0" normalizeH="0" noProof="0" dirty="0" smtClean="0">
                <a:ln>
                  <a:noFill/>
                </a:ln>
                <a:effectLst/>
                <a:uLnTx/>
                <a:uFillTx/>
                <a:latin typeface="Times New Roman" pitchFamily="18" charset="0"/>
                <a:ea typeface="+mn-ea"/>
                <a:cs typeface="Times New Roman" pitchFamily="18" charset="0"/>
              </a:rPr>
              <a:t> اسم الشخص الاجنبي في عنوان الشركة من غير علمه أو بعلمه واعتراضه فلا يترتب عليه اي مسئولية </a:t>
            </a:r>
          </a:p>
          <a:p>
            <a:pPr marL="0" marR="0" lvl="0" algn="r" defTabSz="914400" rtl="1" eaLnBrk="1" fontAlgn="auto" latinLnBrk="0" hangingPunct="1">
              <a:lnSpc>
                <a:spcPct val="100000"/>
              </a:lnSpc>
              <a:spcBef>
                <a:spcPts val="600"/>
              </a:spcBef>
              <a:spcAft>
                <a:spcPts val="0"/>
              </a:spcAft>
              <a:buClr>
                <a:schemeClr val="tx2"/>
              </a:buClr>
              <a:buSzPct val="73000"/>
              <a:buFont typeface="Wingdings" pitchFamily="2" charset="2"/>
              <a:buChar char="q"/>
              <a:tabLst/>
              <a:defRPr/>
            </a:pPr>
            <a:r>
              <a:rPr lang="ar-SA" baseline="0" dirty="0" smtClean="0">
                <a:latin typeface="Times New Roman" pitchFamily="18" charset="0"/>
                <a:cs typeface="Times New Roman" pitchFamily="18" charset="0"/>
              </a:rPr>
              <a:t>يجوز</a:t>
            </a:r>
            <a:r>
              <a:rPr lang="ar-SA" dirty="0" smtClean="0">
                <a:latin typeface="Times New Roman" pitchFamily="18" charset="0"/>
                <a:cs typeface="Times New Roman" pitchFamily="18" charset="0"/>
              </a:rPr>
              <a:t> للشركة ان تبقي في عنوانها اسم شريك انسحب او توفي اذا قبل الشريك أو ورثة الشخص المتوفى وذلك حفاظاً على الشهرة التجارية </a:t>
            </a:r>
            <a:endParaRPr kumimoji="0" lang="ar-SA" i="0"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477000"/>
          </a:xfrm>
          <a:prstGeom prst="rect">
            <a:avLst/>
          </a:prstGeom>
        </p:spPr>
        <p:txBody>
          <a:bodyPr vert="horz">
            <a:noAutofit/>
          </a:bodyPr>
          <a:lstStyle/>
          <a:p>
            <a:pPr indent="-457200" algn="r" rtl="1">
              <a:spcBef>
                <a:spcPts val="600"/>
              </a:spcBef>
              <a:buClr>
                <a:schemeClr val="tx2"/>
              </a:buClr>
              <a:buSzPct val="73000"/>
            </a:pPr>
            <a:r>
              <a:rPr lang="ar-SA" b="1" u="sng" dirty="0" smtClean="0">
                <a:solidFill>
                  <a:schemeClr val="accent1">
                    <a:lumMod val="75000"/>
                  </a:schemeClr>
                </a:solidFill>
                <a:latin typeface="Times New Roman" pitchFamily="18" charset="0"/>
                <a:cs typeface="Times New Roman" pitchFamily="18" charset="0"/>
              </a:rPr>
              <a:t>تكوين شركة التضامن:</a:t>
            </a:r>
          </a:p>
          <a:p>
            <a:pPr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يلزم لتكوينها توافرالأركان الموضوعية العامة والخاصة وشروط الاحتاج بالشركة في مواجهة الغير </a:t>
            </a:r>
          </a:p>
          <a:p>
            <a:pPr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الحد الأدنى للشركاء 2 ولايوجد حد اقصى</a:t>
            </a:r>
          </a:p>
          <a:p>
            <a:pPr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لايوجد حد ادنى او اعلى لرأس المال</a:t>
            </a:r>
          </a:p>
          <a:p>
            <a:pPr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لايجوز ان يقدم احد الشركاء حصته بالعمل </a:t>
            </a:r>
          </a:p>
          <a:p>
            <a:pPr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يحظر عليها ممارسة أعمال البنوك والتأمين أو استثمار أو توظيف الاموال لحساب الغير </a:t>
            </a:r>
          </a:p>
          <a:p>
            <a:pPr lvl="0" indent="-457200" algn="r" rtl="1">
              <a:spcBef>
                <a:spcPts val="600"/>
              </a:spcBef>
              <a:buClr>
                <a:schemeClr val="tx2"/>
              </a:buClr>
              <a:buSzPct val="73000"/>
            </a:pPr>
            <a:r>
              <a:rPr lang="ar-SA" b="1" u="sng" dirty="0" smtClean="0">
                <a:solidFill>
                  <a:schemeClr val="accent1">
                    <a:lumMod val="75000"/>
                  </a:schemeClr>
                </a:solidFill>
                <a:latin typeface="Times New Roman" pitchFamily="18" charset="0"/>
                <a:cs typeface="Times New Roman" pitchFamily="18" charset="0"/>
              </a:rPr>
              <a:t>الالتزام بشهر شركة التضامن :  </a:t>
            </a:r>
            <a:r>
              <a:rPr lang="ar-SA" dirty="0" smtClean="0">
                <a:latin typeface="Times New Roman" pitchFamily="18" charset="0"/>
                <a:cs typeface="Times New Roman" pitchFamily="18" charset="0"/>
              </a:rPr>
              <a:t>يلزم النظام مديري الشركة خلال 30 يوم من تأسيسها أن يقوموا بالتالي:</a:t>
            </a:r>
            <a:endParaRPr lang="ar-SA" b="1" u="sng" dirty="0" smtClean="0">
              <a:solidFill>
                <a:schemeClr val="accent1">
                  <a:lumMod val="75000"/>
                </a:schemeClr>
              </a:solidFill>
              <a:latin typeface="Times New Roman" pitchFamily="18" charset="0"/>
              <a:cs typeface="Times New Roman" pitchFamily="18" charset="0"/>
            </a:endParaRPr>
          </a:p>
          <a:p>
            <a:pPr indent="-91440" algn="r" rtl="1">
              <a:spcBef>
                <a:spcPts val="600"/>
              </a:spcBef>
              <a:buClr>
                <a:schemeClr val="tx2"/>
              </a:buClr>
              <a:buSzPct val="73000"/>
              <a:buFont typeface="+mj-lt"/>
              <a:buAutoNum type="arabicPeriod"/>
            </a:pPr>
            <a:r>
              <a:rPr lang="ar-SA" dirty="0" smtClean="0">
                <a:latin typeface="Times New Roman" pitchFamily="18" charset="0"/>
                <a:cs typeface="Times New Roman" pitchFamily="18" charset="0"/>
              </a:rPr>
              <a:t>نشرملخص عقد الشركة في جريدة يومية توزع في مكان المركز الرئيسي للشركة </a:t>
            </a:r>
            <a:r>
              <a:rPr lang="ar-SA" dirty="0" smtClean="0">
                <a:solidFill>
                  <a:schemeClr val="tx2">
                    <a:lumMod val="50000"/>
                  </a:schemeClr>
                </a:solidFill>
                <a:latin typeface="Times New Roman" pitchFamily="18" charset="0"/>
                <a:cs typeface="Times New Roman" pitchFamily="18" charset="0"/>
              </a:rPr>
              <a:t>(يجب أن يشتمل الملخص على البيانات التالية : اسم الشركة وغرضها وفروعها ان وجدت – أسماء الشركاء ومحل اقامتهم ومهنتهم وجنسياتهم – رأس مال الشركة وتعريف بالحصص وميعاد استحقاقها-أسماء المديرين ومن لهم الحق بالتوقيع نيابة عن الشركة –تاريخ تأسيس الشركة ومدتها-بدء السنة المالية وانتهاؤها- أي بيانات أخرى تهم الغير)</a:t>
            </a:r>
          </a:p>
          <a:p>
            <a:pPr indent="-91440" algn="r" rtl="1">
              <a:spcBef>
                <a:spcPts val="600"/>
              </a:spcBef>
              <a:buClr>
                <a:schemeClr val="tx2"/>
              </a:buClr>
              <a:buSzPct val="73000"/>
              <a:buFont typeface="+mj-lt"/>
              <a:buAutoNum type="arabicPeriod"/>
            </a:pPr>
            <a:r>
              <a:rPr lang="ar-SA" dirty="0" smtClean="0">
                <a:latin typeface="Times New Roman" pitchFamily="18" charset="0"/>
                <a:cs typeface="Times New Roman" pitchFamily="18" charset="0"/>
              </a:rPr>
              <a:t>قيد الشركة في السجل التجاري</a:t>
            </a:r>
          </a:p>
          <a:p>
            <a:pPr indent="-91440" algn="r" rtl="1">
              <a:spcBef>
                <a:spcPts val="600"/>
              </a:spcBef>
              <a:buClr>
                <a:schemeClr val="tx2"/>
              </a:buClr>
              <a:buSzPct val="73000"/>
              <a:buFont typeface="+mj-lt"/>
              <a:buAutoNum type="arabicPeriod"/>
            </a:pPr>
            <a:r>
              <a:rPr lang="ar-SA" dirty="0" smtClean="0">
                <a:latin typeface="Times New Roman" pitchFamily="18" charset="0"/>
                <a:cs typeface="Times New Roman" pitchFamily="18" charset="0"/>
              </a:rPr>
              <a:t>وجوب شهر اي تعديل يطرأ على البيانات لملخص العقد بنفس الطريقة السابقة </a:t>
            </a:r>
          </a:p>
          <a:p>
            <a:pPr indent="-91440" algn="r" rtl="1">
              <a:spcBef>
                <a:spcPts val="600"/>
              </a:spcBef>
              <a:buClr>
                <a:schemeClr val="tx2"/>
              </a:buClr>
              <a:buSzPct val="73000"/>
              <a:buFont typeface="+mj-lt"/>
              <a:buAutoNum type="arabicPeriod"/>
            </a:pPr>
            <a:endParaRPr lang="ar-SA" dirty="0" smtClean="0">
              <a:latin typeface="Times New Roman" pitchFamily="18" charset="0"/>
              <a:cs typeface="Times New Roman" pitchFamily="18" charset="0"/>
            </a:endParaRPr>
          </a:p>
          <a:p>
            <a:pPr indent="-91440" algn="r" rtl="1">
              <a:spcBef>
                <a:spcPts val="600"/>
              </a:spcBef>
              <a:buClr>
                <a:schemeClr val="tx2"/>
              </a:buClr>
              <a:buSzPct val="73000"/>
            </a:pPr>
            <a:r>
              <a:rPr lang="ar-SA" b="1" u="sng" dirty="0" smtClean="0">
                <a:solidFill>
                  <a:schemeClr val="accent1">
                    <a:lumMod val="75000"/>
                  </a:schemeClr>
                </a:solidFill>
                <a:latin typeface="Times New Roman" pitchFamily="18" charset="0"/>
                <a:cs typeface="Times New Roman" pitchFamily="18" charset="0"/>
              </a:rPr>
              <a:t>جزاء عدم شهر الشركة واحكامه:</a:t>
            </a:r>
          </a:p>
          <a:p>
            <a:pPr indent="-9144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لايكون عقدها نافذ في مواجهة الغير </a:t>
            </a:r>
          </a:p>
          <a:p>
            <a:pPr indent="-9144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اذا اقتصر عدم الشهر على بيان فقط او اكثر من البيانات الواجب شهرها ، تكون هذه البيانات فقط غير نافذة في مواجهة الغير </a:t>
            </a:r>
          </a:p>
          <a:p>
            <a:pPr indent="-9144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يسأل مديري الشركة بالتضامن عن تعويض الضرر الذي يصيب الشركة او الشركاء بسبب عدم الاشهار</a:t>
            </a:r>
          </a:p>
          <a:p>
            <a:pPr indent="-457200" algn="r" rtl="1">
              <a:spcBef>
                <a:spcPts val="600"/>
              </a:spcBef>
              <a:buClr>
                <a:schemeClr val="tx2"/>
              </a:buClr>
              <a:buSzPct val="73000"/>
              <a:buFont typeface="+mj-lt"/>
              <a:buAutoNum type="arabicPeriod"/>
            </a:pPr>
            <a:endParaRPr lang="ar-SA"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629400"/>
          </a:xfrm>
          <a:prstGeom prst="rect">
            <a:avLst/>
          </a:prstGeom>
        </p:spPr>
        <p:txBody>
          <a:bodyPr vert="horz">
            <a:noAutofit/>
          </a:bodyPr>
          <a:lstStyle/>
          <a:p>
            <a:pPr lvl="0" indent="-457200" algn="r" rtl="1">
              <a:spcBef>
                <a:spcPts val="600"/>
              </a:spcBef>
              <a:buClr>
                <a:schemeClr val="tx2"/>
              </a:buClr>
              <a:buSzPct val="73000"/>
            </a:pPr>
            <a:r>
              <a:rPr lang="ar-SA" b="1" u="sng" dirty="0" smtClean="0">
                <a:solidFill>
                  <a:schemeClr val="accent1">
                    <a:lumMod val="75000"/>
                  </a:schemeClr>
                </a:solidFill>
                <a:latin typeface="Times New Roman" pitchFamily="18" charset="0"/>
                <a:cs typeface="Times New Roman" pitchFamily="18" charset="0"/>
              </a:rPr>
              <a:t>إدارة </a:t>
            </a:r>
            <a:r>
              <a:rPr lang="ar-SA" b="1" u="sng" dirty="0" smtClean="0">
                <a:solidFill>
                  <a:schemeClr val="accent1">
                    <a:lumMod val="75000"/>
                  </a:schemeClr>
                </a:solidFill>
                <a:latin typeface="Times New Roman" pitchFamily="18" charset="0"/>
                <a:cs typeface="Times New Roman" pitchFamily="18" charset="0"/>
              </a:rPr>
              <a:t>شركة التضامن :</a:t>
            </a:r>
          </a:p>
          <a:p>
            <a:pPr indent="-457200" algn="r" rtl="1">
              <a:spcBef>
                <a:spcPts val="600"/>
              </a:spcBef>
              <a:buClr>
                <a:schemeClr val="tx2"/>
              </a:buClr>
              <a:buSzPct val="73000"/>
              <a:buFont typeface="+mj-lt"/>
              <a:buAutoNum type="arabicPeriod"/>
            </a:pPr>
            <a:r>
              <a:rPr lang="ar-SA" b="1" u="sng" dirty="0" smtClean="0">
                <a:latin typeface="Times New Roman" pitchFamily="18" charset="0"/>
                <a:cs typeface="Times New Roman" pitchFamily="18" charset="0"/>
              </a:rPr>
              <a:t>تعيين المدير وعزله:</a:t>
            </a:r>
          </a:p>
          <a:p>
            <a:pPr indent="-457200" algn="r" rtl="1">
              <a:spcBef>
                <a:spcPts val="600"/>
              </a:spcBef>
              <a:buClr>
                <a:schemeClr val="tx2"/>
              </a:buClr>
              <a:buSzPct val="73000"/>
              <a:buFont typeface="Wingdings" pitchFamily="2" charset="2"/>
              <a:buChar char="q"/>
            </a:pPr>
            <a:r>
              <a:rPr lang="ar-SA" dirty="0" smtClean="0">
                <a:latin typeface="Times New Roman" pitchFamily="18" charset="0"/>
                <a:cs typeface="Times New Roman" pitchFamily="18" charset="0"/>
              </a:rPr>
              <a:t>مدير شركة التضامن قد يكون واحد أو اكثر من الشركاء فيها أو أجنبيا عنها أي غير شريك فيها. والغالب أن يكون المدير أحد الشركاء</a:t>
            </a:r>
            <a:endParaRPr lang="en-US" dirty="0" smtClean="0">
              <a:latin typeface="Times New Roman" pitchFamily="18" charset="0"/>
              <a:cs typeface="Times New Roman" pitchFamily="18" charset="0"/>
            </a:endParaRPr>
          </a:p>
          <a:p>
            <a:pPr indent="-457200" algn="r" rtl="1">
              <a:spcBef>
                <a:spcPts val="600"/>
              </a:spcBef>
              <a:buClr>
                <a:schemeClr val="tx2"/>
              </a:buClr>
              <a:buSzPct val="73000"/>
              <a:buFont typeface="Wingdings" pitchFamily="2" charset="2"/>
              <a:buChar char="q"/>
            </a:pPr>
            <a:r>
              <a:rPr lang="ar-SA" dirty="0" smtClean="0">
                <a:latin typeface="Times New Roman" pitchFamily="18" charset="0"/>
                <a:cs typeface="Times New Roman" pitchFamily="18" charset="0"/>
              </a:rPr>
              <a:t>المدير الاتفاقي: الذي يعين بنص خاص في عقد الشركة </a:t>
            </a:r>
          </a:p>
          <a:p>
            <a:pPr indent="-457200" algn="r" rtl="1">
              <a:spcBef>
                <a:spcPts val="600"/>
              </a:spcBef>
              <a:buClr>
                <a:schemeClr val="tx2"/>
              </a:buClr>
              <a:buSzPct val="73000"/>
              <a:buFont typeface="Wingdings" pitchFamily="2" charset="2"/>
              <a:buChar char="q"/>
            </a:pPr>
            <a:r>
              <a:rPr lang="ar-SA" dirty="0" smtClean="0">
                <a:latin typeface="Times New Roman" pitchFamily="18" charset="0"/>
                <a:cs typeface="Times New Roman" pitchFamily="18" charset="0"/>
              </a:rPr>
              <a:t>المديرغير الاتفاقي : الذي يعين في عقد مستقل عن عقد الشركة </a:t>
            </a:r>
          </a:p>
          <a:p>
            <a:pPr indent="-182880" algn="r" rtl="1">
              <a:spcBef>
                <a:spcPts val="600"/>
              </a:spcBef>
              <a:buClr>
                <a:schemeClr val="tx2"/>
              </a:buClr>
              <a:buSzPct val="73000"/>
              <a:buFont typeface="Wingdings" pitchFamily="2" charset="2"/>
              <a:buChar char="q"/>
            </a:pPr>
            <a:r>
              <a:rPr lang="ar-SA" b="1" dirty="0" smtClean="0">
                <a:latin typeface="Times New Roman" pitchFamily="18" charset="0"/>
                <a:cs typeface="Times New Roman" pitchFamily="18" charset="0"/>
              </a:rPr>
              <a:t>عزل المدير الشريك الاتفاقي </a:t>
            </a:r>
          </a:p>
          <a:p>
            <a:pPr indent="-18288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لايجوز عزله الا بإتفاق جميع الشركاء بما فيهم المدير نفسه. والسبب ان هذا النص الخاص هو جزء من عقد الشركة والعقد لايجوز تعديله الا بإجماع الشركاء . باستثناء صدور حكم قضائي بعزله بناء على طلب اغلبية الشركاء وبشرط وجود سبب شرعي</a:t>
            </a:r>
          </a:p>
          <a:p>
            <a:pPr indent="-18288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لايجوز له اعتزال الإدارة الا لسبب مقبول والا كان مسئول عن تعويض الشركة  </a:t>
            </a:r>
          </a:p>
          <a:p>
            <a:pPr indent="-18288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يترتب على عزل المدير الشريك الاتفاقي او اعتزاله في جميع الحالات السابقة انقضاء الشركة مالم يتفق  الشركاء على استمرارها بعد عزل المدير في عقد </a:t>
            </a:r>
            <a:r>
              <a:rPr lang="ar-SA" dirty="0" smtClean="0">
                <a:latin typeface="Times New Roman" pitchFamily="18" charset="0"/>
                <a:cs typeface="Times New Roman" pitchFamily="18" charset="0"/>
              </a:rPr>
              <a:t>الشركة</a:t>
            </a:r>
            <a:endParaRPr lang="en-US" dirty="0" smtClean="0">
              <a:latin typeface="Times New Roman" pitchFamily="18" charset="0"/>
              <a:cs typeface="Times New Roman" pitchFamily="18" charset="0"/>
            </a:endParaRPr>
          </a:p>
          <a:p>
            <a:pPr indent="-457200" algn="r" rtl="1">
              <a:spcBef>
                <a:spcPts val="600"/>
              </a:spcBef>
              <a:buClr>
                <a:schemeClr val="tx2"/>
              </a:buClr>
              <a:buSzPct val="73000"/>
              <a:buFont typeface="Wingdings" pitchFamily="2" charset="2"/>
              <a:buChar char="q"/>
            </a:pPr>
            <a:r>
              <a:rPr lang="ar-SA" b="1" dirty="0" smtClean="0">
                <a:latin typeface="Times New Roman" pitchFamily="18" charset="0"/>
                <a:cs typeface="Times New Roman" pitchFamily="18" charset="0"/>
              </a:rPr>
              <a:t>عزل المدير الشريك الغير اتفاقي والمدير الغير شريك سواء كان اتفاقي او غير اتفاقي</a:t>
            </a:r>
          </a:p>
          <a:p>
            <a:pPr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يجوزعزله بقرار من اغلبية الشركاء مالم ينص عقد الشركة على نسبة محددة او على الاجماع</a:t>
            </a:r>
          </a:p>
          <a:p>
            <a:pPr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اذا عزل في وقت غير لائق او لغير سبب شرعي جاز له ان يطالب الشركة بتعويض </a:t>
            </a:r>
          </a:p>
          <a:p>
            <a:pPr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يجوز لهذا المدير طلب الاعتزال في وقت لائق وان يخطر بذلك الشركاء والا كان مسئول عن التعويض </a:t>
            </a:r>
          </a:p>
          <a:p>
            <a:pPr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لايترتب على عزل المدير في  الحالات السابقة انقضاء الشركة</a:t>
            </a:r>
          </a:p>
          <a:p>
            <a:pPr indent="-182880" algn="r" rtl="1">
              <a:spcBef>
                <a:spcPts val="600"/>
              </a:spcBef>
              <a:buClr>
                <a:schemeClr val="tx2"/>
              </a:buClr>
              <a:buSzPct val="73000"/>
              <a:buFont typeface="Arial" pitchFamily="34" charset="0"/>
              <a:buChar char="•"/>
            </a:pPr>
            <a:endParaRPr lang="ar-SA" dirty="0" smtClean="0">
              <a:latin typeface="Times New Roman" pitchFamily="18" charset="0"/>
              <a:cs typeface="Times New Roman" pitchFamily="18" charset="0"/>
            </a:endParaRPr>
          </a:p>
          <a:p>
            <a:pPr indent="-182880" algn="r" rtl="1">
              <a:spcBef>
                <a:spcPts val="600"/>
              </a:spcBef>
              <a:buClr>
                <a:schemeClr val="tx2"/>
              </a:buClr>
              <a:buSzPct val="73000"/>
            </a:pPr>
            <a:endParaRPr lang="ar-SA" dirty="0" smtClean="0">
              <a:latin typeface="Times New Roman" pitchFamily="18" charset="0"/>
              <a:cs typeface="Times New Roman" pitchFamily="18" charset="0"/>
            </a:endParaRPr>
          </a:p>
          <a:p>
            <a:pPr marL="0" marR="0" lvl="0" indent="-18288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152400"/>
            <a:ext cx="7924800" cy="6324600"/>
          </a:xfrm>
          <a:prstGeom prst="rect">
            <a:avLst/>
          </a:prstGeom>
        </p:spPr>
        <p:txBody>
          <a:bodyPr vert="horz">
            <a:noAutofit/>
          </a:bodyPr>
          <a:lstStyle/>
          <a:p>
            <a:pPr lvl="0" indent="-457200" algn="r" rtl="1">
              <a:spcBef>
                <a:spcPts val="600"/>
              </a:spcBef>
              <a:buClr>
                <a:schemeClr val="tx2"/>
              </a:buClr>
              <a:buSzPct val="73000"/>
            </a:pPr>
            <a:r>
              <a:rPr lang="ar-SA" b="1" u="sng" dirty="0" smtClean="0">
                <a:solidFill>
                  <a:schemeClr val="accent1">
                    <a:lumMod val="75000"/>
                  </a:schemeClr>
                </a:solidFill>
                <a:latin typeface="Times New Roman" pitchFamily="18" charset="0"/>
                <a:cs typeface="Times New Roman" pitchFamily="18" charset="0"/>
              </a:rPr>
              <a:t>تابع إدارة شركة التضامن :</a:t>
            </a:r>
          </a:p>
          <a:p>
            <a:pPr indent="-457200" algn="r" rtl="1">
              <a:spcBef>
                <a:spcPts val="600"/>
              </a:spcBef>
              <a:buClr>
                <a:schemeClr val="tx2"/>
              </a:buClr>
              <a:buSzPct val="73000"/>
              <a:buFont typeface="+mj-lt"/>
              <a:buAutoNum type="arabicPeriod" startAt="2"/>
            </a:pPr>
            <a:r>
              <a:rPr lang="ar-SA" b="1" u="sng" dirty="0" smtClean="0">
                <a:latin typeface="Times New Roman" pitchFamily="18" charset="0"/>
                <a:cs typeface="Times New Roman" pitchFamily="18" charset="0"/>
              </a:rPr>
              <a:t>سلطات </a:t>
            </a:r>
            <a:r>
              <a:rPr lang="ar-SA" b="1" u="sng" dirty="0" smtClean="0">
                <a:latin typeface="Times New Roman" pitchFamily="18" charset="0"/>
                <a:cs typeface="Times New Roman" pitchFamily="18" charset="0"/>
              </a:rPr>
              <a:t>المدير :</a:t>
            </a:r>
          </a:p>
          <a:p>
            <a:pPr indent="-457200" algn="r" rtl="1">
              <a:spcBef>
                <a:spcPts val="600"/>
              </a:spcBef>
              <a:buClr>
                <a:schemeClr val="tx2"/>
              </a:buClr>
              <a:buSzPct val="73000"/>
              <a:buFont typeface="Wingdings" pitchFamily="2" charset="2"/>
              <a:buChar char="q"/>
            </a:pPr>
            <a:r>
              <a:rPr lang="ar-SA" b="1" dirty="0" smtClean="0">
                <a:latin typeface="Times New Roman" pitchFamily="18" charset="0"/>
                <a:cs typeface="Times New Roman" pitchFamily="18" charset="0"/>
              </a:rPr>
              <a:t>المدير الواحدً</a:t>
            </a:r>
            <a:endParaRPr lang="ar-SA" dirty="0" smtClean="0">
              <a:latin typeface="Times New Roman" pitchFamily="18" charset="0"/>
              <a:cs typeface="Times New Roman" pitchFamily="18" charset="0"/>
            </a:endParaRPr>
          </a:p>
          <a:p>
            <a:pPr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الاصل ان يبين عقد الشركة أو العقد المستقل الذي عين به المدير السلطات الممنوحة للمدير وحدودها، وفي هذه الحالة يلتزم المدير بذلك .</a:t>
            </a:r>
          </a:p>
          <a:p>
            <a:pPr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اذا لم يحدد العقد هذه السلطات يكون له أن يمارس جميع أعمال الإدارة العادية التي تدخل في غرض الشركة مثلاً التعاقد مع الغير،تعيين الموظفين وفصلهم،رفع الدعاوي لاستيفاء حقوق الشركة .....</a:t>
            </a:r>
          </a:p>
          <a:p>
            <a:pPr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تلتزم الشركة بكل عمل يجريه المدير باسمها وفي حدود سلطته حتى لو استعمل توقيع الشركة لحسابه الا اذا كان من تعاقد معه سيء النية </a:t>
            </a:r>
          </a:p>
          <a:p>
            <a:pPr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أما التصرفات التي تتجاوز اعمال الإدارة العادية فيمنع عليه ممارستها الا بموافقة الشركاء أو بنص صريح في العقد ،وهي الأعمال التالية : </a:t>
            </a:r>
          </a:p>
          <a:p>
            <a:pPr indent="-457200" algn="r" rtl="1">
              <a:spcBef>
                <a:spcPts val="600"/>
              </a:spcBef>
              <a:buClr>
                <a:schemeClr val="tx2"/>
              </a:buClr>
              <a:buSzPct val="73000"/>
              <a:buFont typeface="+mj-lt"/>
              <a:buAutoNum type="arabicPeriod"/>
            </a:pPr>
            <a:r>
              <a:rPr lang="ar-SA" dirty="0" smtClean="0">
                <a:latin typeface="Times New Roman" pitchFamily="18" charset="0"/>
                <a:cs typeface="Times New Roman" pitchFamily="18" charset="0"/>
              </a:rPr>
              <a:t>التبرعات ماعدا التبرعات الصغيرة المعتادة </a:t>
            </a:r>
          </a:p>
          <a:p>
            <a:pPr indent="-457200" algn="r" rtl="1">
              <a:spcBef>
                <a:spcPts val="600"/>
              </a:spcBef>
              <a:buClr>
                <a:schemeClr val="tx2"/>
              </a:buClr>
              <a:buSzPct val="73000"/>
              <a:buFont typeface="+mj-lt"/>
              <a:buAutoNum type="arabicPeriod"/>
            </a:pPr>
            <a:r>
              <a:rPr lang="ar-SA" dirty="0" smtClean="0">
                <a:latin typeface="Times New Roman" pitchFamily="18" charset="0"/>
                <a:cs typeface="Times New Roman" pitchFamily="18" charset="0"/>
              </a:rPr>
              <a:t>بيع عقارات الشركة الا اذا كان البيع مما يدخل في غرض الشركة </a:t>
            </a:r>
          </a:p>
          <a:p>
            <a:pPr indent="-457200" algn="r" rtl="1">
              <a:spcBef>
                <a:spcPts val="600"/>
              </a:spcBef>
              <a:buClr>
                <a:schemeClr val="tx2"/>
              </a:buClr>
              <a:buSzPct val="73000"/>
              <a:buFont typeface="+mj-lt"/>
              <a:buAutoNum type="arabicPeriod"/>
            </a:pPr>
            <a:r>
              <a:rPr lang="ar-SA" dirty="0" smtClean="0">
                <a:latin typeface="Times New Roman" pitchFamily="18" charset="0"/>
                <a:cs typeface="Times New Roman" pitchFamily="18" charset="0"/>
              </a:rPr>
              <a:t>رهن عقارات الشركة </a:t>
            </a:r>
          </a:p>
          <a:p>
            <a:pPr indent="-457200" algn="r" rtl="1">
              <a:spcBef>
                <a:spcPts val="600"/>
              </a:spcBef>
              <a:buClr>
                <a:schemeClr val="tx2"/>
              </a:buClr>
              <a:buSzPct val="73000"/>
              <a:buFont typeface="+mj-lt"/>
              <a:buAutoNum type="arabicPeriod"/>
            </a:pPr>
            <a:r>
              <a:rPr lang="ar-SA" dirty="0" smtClean="0">
                <a:latin typeface="Times New Roman" pitchFamily="18" charset="0"/>
                <a:cs typeface="Times New Roman" pitchFamily="18" charset="0"/>
              </a:rPr>
              <a:t>بيع متجر الشركة أو رهنه </a:t>
            </a:r>
          </a:p>
          <a:p>
            <a:pPr indent="-457200" algn="r" rtl="1">
              <a:spcBef>
                <a:spcPts val="600"/>
              </a:spcBef>
              <a:buClr>
                <a:schemeClr val="tx2"/>
              </a:buClr>
              <a:buSzPct val="73000"/>
            </a:pPr>
            <a:endParaRPr lang="ar-SA" dirty="0" smtClean="0">
              <a:latin typeface="Times New Roman" pitchFamily="18" charset="0"/>
              <a:cs typeface="Times New Roman" pitchFamily="18" charset="0"/>
            </a:endParaRPr>
          </a:p>
          <a:p>
            <a:pPr indent="-457200" algn="r" rtl="1">
              <a:spcBef>
                <a:spcPts val="600"/>
              </a:spcBef>
              <a:buClr>
                <a:schemeClr val="tx2"/>
              </a:buClr>
              <a:buSzPct val="73000"/>
            </a:pPr>
            <a:endParaRPr lang="ar-SA" b="1" u="sng" dirty="0" smtClean="0">
              <a:latin typeface="Times New Roman" pitchFamily="18" charset="0"/>
              <a:cs typeface="Times New Roman" pitchFamily="18" charset="0"/>
            </a:endParaRPr>
          </a:p>
          <a:p>
            <a:pPr indent="-457200" algn="r" rtl="1">
              <a:spcBef>
                <a:spcPts val="600"/>
              </a:spcBef>
              <a:buClr>
                <a:schemeClr val="tx2"/>
              </a:buClr>
              <a:buSzPct val="73000"/>
            </a:pPr>
            <a:endParaRPr lang="ar-SA" b="1" u="sng"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324600"/>
          </a:xfrm>
          <a:prstGeom prst="rect">
            <a:avLst/>
          </a:prstGeom>
        </p:spPr>
        <p:txBody>
          <a:bodyPr vert="horz">
            <a:noAutofit/>
          </a:bodyPr>
          <a:lstStyle/>
          <a:p>
            <a:pPr indent="-457200" algn="r" rtl="1">
              <a:spcBef>
                <a:spcPts val="600"/>
              </a:spcBef>
              <a:buClr>
                <a:schemeClr val="tx2"/>
              </a:buClr>
              <a:buSzPct val="73000"/>
            </a:pPr>
            <a:r>
              <a:rPr lang="ar-SA" b="1" u="sng" dirty="0" smtClean="0">
                <a:solidFill>
                  <a:schemeClr val="accent1">
                    <a:lumMod val="75000"/>
                  </a:schemeClr>
                </a:solidFill>
                <a:latin typeface="Times New Roman" pitchFamily="18" charset="0"/>
                <a:cs typeface="Times New Roman" pitchFamily="18" charset="0"/>
              </a:rPr>
              <a:t>تابع إدارة شركة التضامن :</a:t>
            </a:r>
          </a:p>
          <a:p>
            <a:pPr lvl="0" indent="-457200" algn="r" rtl="1">
              <a:spcBef>
                <a:spcPts val="600"/>
              </a:spcBef>
              <a:buClr>
                <a:schemeClr val="tx2"/>
              </a:buClr>
              <a:buSzPct val="73000"/>
              <a:buFont typeface="Wingdings" pitchFamily="2" charset="2"/>
              <a:buChar char="q"/>
            </a:pPr>
            <a:r>
              <a:rPr lang="ar-SA" b="1" dirty="0" smtClean="0">
                <a:latin typeface="Times New Roman" pitchFamily="18" charset="0"/>
                <a:cs typeface="Times New Roman" pitchFamily="18" charset="0"/>
              </a:rPr>
              <a:t>تعدد المديرين </a:t>
            </a:r>
          </a:p>
          <a:p>
            <a:pPr lvl="0" indent="-457200" algn="r" rtl="1">
              <a:spcBef>
                <a:spcPts val="600"/>
              </a:spcBef>
              <a:buClr>
                <a:schemeClr val="tx2"/>
              </a:buClr>
              <a:buSzPct val="73000"/>
              <a:buFont typeface="+mj-lt"/>
              <a:buAutoNum type="arabicPeriod"/>
            </a:pPr>
            <a:r>
              <a:rPr lang="ar-SA" dirty="0" smtClean="0">
                <a:latin typeface="Times New Roman" pitchFamily="18" charset="0"/>
                <a:cs typeface="Times New Roman" pitchFamily="18" charset="0"/>
              </a:rPr>
              <a:t>ان يحدد لكل مدير اختصاصاته وسلطاته: في هذه الحالة يجب على كل مدير ان يعمل في حدود اختصاصاته ولايتدخل في اختصاصات الآخرين .والا كانت تصرفاته غير نافذه في مواجهة الشركة دون المساس بحقوق الغير الحسن نية </a:t>
            </a:r>
          </a:p>
          <a:p>
            <a:pPr lvl="0" indent="-457200" algn="r" rtl="1">
              <a:spcBef>
                <a:spcPts val="600"/>
              </a:spcBef>
              <a:buClr>
                <a:schemeClr val="tx2"/>
              </a:buClr>
              <a:buSzPct val="73000"/>
              <a:buFont typeface="+mj-lt"/>
              <a:buAutoNum type="arabicPeriod"/>
            </a:pPr>
            <a:r>
              <a:rPr lang="ar-SA" dirty="0" smtClean="0">
                <a:latin typeface="Times New Roman" pitchFamily="18" charset="0"/>
                <a:cs typeface="Times New Roman" pitchFamily="18" charset="0"/>
              </a:rPr>
              <a:t>الاتفاق على ان تكون قرارات المديرين بالاجماع أو بالأغلبية :يجب في هذه الحالة الالتزام بذلك والا كان التصرف غير نافذ في مواجهة الشركة دون المساس بحقوق الغير الحسن نية .يجوز الخروج على هذه القاعدة في حالة وجود امر عاجل يترتب على تفويته خسارة كبيرة للشركة </a:t>
            </a:r>
          </a:p>
          <a:p>
            <a:pPr lvl="0" indent="-457200" algn="r" rtl="1">
              <a:spcBef>
                <a:spcPts val="600"/>
              </a:spcBef>
              <a:buClr>
                <a:schemeClr val="tx2"/>
              </a:buClr>
              <a:buSzPct val="73000"/>
              <a:buFont typeface="+mj-lt"/>
              <a:buAutoNum type="arabicPeriod"/>
            </a:pPr>
            <a:r>
              <a:rPr lang="ar-SA" dirty="0" smtClean="0">
                <a:latin typeface="Times New Roman" pitchFamily="18" charset="0"/>
                <a:cs typeface="Times New Roman" pitchFamily="18" charset="0"/>
              </a:rPr>
              <a:t>اذا تعدد المديرون ولم يحدد اختصاص كل واحد منهم ولم ينص على عدم جواز انفراد أي منهم بالإدارة: يكون لكل منهم الحق في القيام منفردا ً بأي عمل من أعمال الإدارة ويحق لبقية المدراء الاعتراض على هذا العمل قبل تمامه ،ومن حق أغلبية هؤلاء المدراء أيضا ً رفض هذا الاعتراض ، فإذا تساوى الجانبان وجب عرض الأمر على الشركاء جميعا ً مع الأخذ بالأغلبية عند اصدار اي قرار.اذا قام المديرين باتمام العمل رغم الاعتراض عليه ورغم عدم اقراراغلبية الشركاء يكون التصرف غير نافذ في مواجهة الشركة دون المساس بحقوق الغير الحسن نية </a:t>
            </a:r>
          </a:p>
          <a:p>
            <a:pPr lvl="0" indent="-457200" algn="r" rtl="1">
              <a:spcBef>
                <a:spcPts val="600"/>
              </a:spcBef>
              <a:buClr>
                <a:schemeClr val="tx2"/>
              </a:buClr>
              <a:buSzPct val="73000"/>
            </a:pPr>
            <a:endParaRPr lang="ar-SA" b="1" u="sng" dirty="0" smtClean="0">
              <a:latin typeface="Times New Roman" pitchFamily="18" charset="0"/>
              <a:cs typeface="Times New Roman" pitchFamily="18" charset="0"/>
            </a:endParaRPr>
          </a:p>
          <a:p>
            <a:pPr indent="-457200" algn="r" rtl="1">
              <a:spcBef>
                <a:spcPts val="600"/>
              </a:spcBef>
              <a:buClr>
                <a:schemeClr val="tx2"/>
              </a:buClr>
              <a:buSzPct val="73000"/>
            </a:pPr>
            <a:endParaRPr lang="ar-SA" b="1" u="sng"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324600"/>
          </a:xfrm>
          <a:prstGeom prst="rect">
            <a:avLst/>
          </a:prstGeom>
        </p:spPr>
        <p:txBody>
          <a:bodyPr vert="horz">
            <a:noAutofit/>
          </a:bodyPr>
          <a:lstStyle/>
          <a:p>
            <a:pPr indent="-457200" algn="r" rtl="1">
              <a:spcBef>
                <a:spcPts val="600"/>
              </a:spcBef>
              <a:buClr>
                <a:schemeClr val="tx2"/>
              </a:buClr>
              <a:buSzPct val="73000"/>
            </a:pPr>
            <a:r>
              <a:rPr lang="ar-SA" b="1" u="sng" dirty="0" smtClean="0">
                <a:solidFill>
                  <a:schemeClr val="accent1">
                    <a:lumMod val="75000"/>
                  </a:schemeClr>
                </a:solidFill>
                <a:latin typeface="Times New Roman" pitchFamily="18" charset="0"/>
                <a:cs typeface="Times New Roman" pitchFamily="18" charset="0"/>
              </a:rPr>
              <a:t>تابع إدارة شركة التضامن :</a:t>
            </a:r>
          </a:p>
          <a:p>
            <a:pPr lvl="0" indent="-457200" algn="r" rtl="1">
              <a:spcBef>
                <a:spcPts val="600"/>
              </a:spcBef>
              <a:buClr>
                <a:schemeClr val="tx2"/>
              </a:buClr>
              <a:buSzPct val="73000"/>
              <a:buFont typeface="+mj-lt"/>
              <a:buAutoNum type="arabicPeriod" startAt="3"/>
            </a:pPr>
            <a:r>
              <a:rPr lang="ar-SA" b="1" u="sng" dirty="0" smtClean="0">
                <a:latin typeface="Times New Roman" pitchFamily="18" charset="0"/>
                <a:cs typeface="Times New Roman" pitchFamily="18" charset="0"/>
              </a:rPr>
              <a:t>التزامات المدير ومسئولياته </a:t>
            </a:r>
          </a:p>
          <a:p>
            <a:pPr lvl="0"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يجب على المدير ان يقوم بالاعمال التي تكون تكون في حدود السلطة الممنوحة له .واذا تعاقد خارج حدود صلاحياته يكون لمن تعاقد معها الرجوع اليه شخصيا ً (التصرف غير نافذ في مواجهة الشركة)</a:t>
            </a:r>
          </a:p>
          <a:p>
            <a:pPr lvl="0"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الشركة ملزمة بكل عمل يجريه المدير باسمها في حدود سلطاته حتى لو استخدم المدير توقيع الشركة لحسابه الا اذا كان من تعاقد معه سيء النية</a:t>
            </a:r>
          </a:p>
          <a:p>
            <a:pPr lvl="0"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لايجوز للمدير أن يباشر نشاطاً من نوع الشركة الا بموافقة جميع الشركاء لتعارض ذلك مع مصلحتها </a:t>
            </a:r>
          </a:p>
          <a:p>
            <a:pPr lvl="0"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لايجوز للمدير القيام باي عمل يعرض مصالح الشركة للخطرأو يستغل اموالها لحسابه  أويتعاقد لحسابه الخاص مع الشركة الا بإذن خاص من الشركاء</a:t>
            </a:r>
          </a:p>
          <a:p>
            <a:pPr lvl="0"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يسأل المدير في حالة ارتكابه مخالفات أو الجرائم المنصوص عليها في نظام الشركات او غيره  </a:t>
            </a:r>
          </a:p>
          <a:p>
            <a:pPr lvl="0"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لايجوز للمدير أن ينيب عنه غيره في القيام بكل أعمال الشركة وانما تجوز الإنابة في عمل معين بالذات ،ويسأل عن عمل نائبه كانه هو الذي قام به بالتضامن مع النائب  </a:t>
            </a:r>
          </a:p>
          <a:p>
            <a:pPr indent="-457200" algn="r" rtl="1">
              <a:spcBef>
                <a:spcPts val="600"/>
              </a:spcBef>
              <a:buClr>
                <a:schemeClr val="tx2"/>
              </a:buClr>
              <a:buSzPct val="73000"/>
              <a:buFont typeface="+mj-lt"/>
              <a:buAutoNum type="arabicPeriod" startAt="4"/>
            </a:pPr>
            <a:r>
              <a:rPr lang="ar-SA" b="1" u="sng" dirty="0" smtClean="0">
                <a:latin typeface="Times New Roman" pitchFamily="18" charset="0"/>
                <a:cs typeface="Times New Roman" pitchFamily="18" charset="0"/>
              </a:rPr>
              <a:t>سلطة الشريك غير المدير  </a:t>
            </a:r>
          </a:p>
          <a:p>
            <a:pPr lvl="0"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يمنع النظام الشريك غير المدير من التدخل في ادارة الشركة ويجيز له فقط ان يكون على علم بأعمال الشركة وحساباتها ويوجه النصح لمديرها </a:t>
            </a:r>
          </a:p>
          <a:p>
            <a:pPr lvl="0"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كل اتفاق يمنع الشريك غير المدير من هذه السلطات يكون باطلا </a:t>
            </a:r>
          </a:p>
          <a:p>
            <a:pPr indent="-457200" algn="r" rtl="1">
              <a:spcBef>
                <a:spcPts val="600"/>
              </a:spcBef>
              <a:buClr>
                <a:schemeClr val="tx2"/>
              </a:buClr>
              <a:buSzPct val="73000"/>
            </a:pPr>
            <a:endParaRPr lang="ar-SA"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11156</TotalTime>
  <Words>2621</Words>
  <Application>Microsoft Office PowerPoint</Application>
  <PresentationFormat>On-screen Show (4:3)</PresentationFormat>
  <Paragraphs>181</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الباب الثاني  الأنواع المختلفة للشركات</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الوجيز في النظام التجاري السعودي</dc:title>
  <dc:creator>user</dc:creator>
  <cp:lastModifiedBy>khayatg</cp:lastModifiedBy>
  <cp:revision>155</cp:revision>
  <dcterms:created xsi:type="dcterms:W3CDTF">2011-02-20T05:18:45Z</dcterms:created>
  <dcterms:modified xsi:type="dcterms:W3CDTF">2011-12-05T07:42:39Z</dcterms:modified>
</cp:coreProperties>
</file>