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25"/>
  </p:notesMasterIdLst>
  <p:sldIdLst>
    <p:sldId id="308" r:id="rId2"/>
    <p:sldId id="309" r:id="rId3"/>
    <p:sldId id="312" r:id="rId4"/>
    <p:sldId id="345" r:id="rId5"/>
    <p:sldId id="328" r:id="rId6"/>
    <p:sldId id="329" r:id="rId7"/>
    <p:sldId id="330" r:id="rId8"/>
    <p:sldId id="333" r:id="rId9"/>
    <p:sldId id="334" r:id="rId10"/>
    <p:sldId id="313" r:id="rId11"/>
    <p:sldId id="346" r:id="rId12"/>
    <p:sldId id="347" r:id="rId13"/>
    <p:sldId id="337" r:id="rId14"/>
    <p:sldId id="336" r:id="rId15"/>
    <p:sldId id="332" r:id="rId16"/>
    <p:sldId id="338" r:id="rId17"/>
    <p:sldId id="340" r:id="rId18"/>
    <p:sldId id="339" r:id="rId19"/>
    <p:sldId id="341" r:id="rId20"/>
    <p:sldId id="349" r:id="rId21"/>
    <p:sldId id="342" r:id="rId22"/>
    <p:sldId id="343" r:id="rId23"/>
    <p:sldId id="34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82" autoAdjust="0"/>
    <p:restoredTop sz="94595" autoAdjust="0"/>
  </p:normalViewPr>
  <p:slideViewPr>
    <p:cSldViewPr>
      <p:cViewPr>
        <p:scale>
          <a:sx n="71" d="100"/>
          <a:sy n="71" d="100"/>
        </p:scale>
        <p:origin x="-1062" y="-7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2508"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65FC392-01DD-4531-9B63-3923E86E2681}"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12E72F25-4A32-4898-9CA2-F7CAE0522CA0}">
      <dgm:prSet phldrT="[Text]" custT="1"/>
      <dgm:spPr/>
      <dgm:t>
        <a:bodyPr/>
        <a:lstStyle/>
        <a:p>
          <a:r>
            <a:rPr lang="ar-SA" sz="1400" b="1" dirty="0" smtClean="0">
              <a:solidFill>
                <a:schemeClr val="tx2">
                  <a:lumMod val="75000"/>
                </a:schemeClr>
              </a:solidFill>
              <a:latin typeface="Times New Roman" pitchFamily="18" charset="0"/>
              <a:cs typeface="Times New Roman" pitchFamily="18" charset="0"/>
            </a:rPr>
            <a:t>أشكال الشركات التجارية</a:t>
          </a:r>
          <a:endParaRPr lang="en-US" sz="1400" b="1" dirty="0">
            <a:solidFill>
              <a:schemeClr val="tx2">
                <a:lumMod val="75000"/>
              </a:schemeClr>
            </a:solidFill>
            <a:latin typeface="Times New Roman" pitchFamily="18" charset="0"/>
            <a:cs typeface="Times New Roman" pitchFamily="18" charset="0"/>
          </a:endParaRPr>
        </a:p>
      </dgm:t>
    </dgm:pt>
    <dgm:pt modelId="{56D893DB-B31F-4673-98BC-390E52486B80}" type="parTrans" cxnId="{8CF35D7A-CD33-4381-BEDF-DE4FAC23EA7C}">
      <dgm:prSet/>
      <dgm:spPr/>
      <dgm:t>
        <a:bodyPr/>
        <a:lstStyle/>
        <a:p>
          <a:endParaRPr lang="en-US" sz="1400" b="1">
            <a:solidFill>
              <a:schemeClr val="tx2">
                <a:lumMod val="75000"/>
              </a:schemeClr>
            </a:solidFill>
            <a:latin typeface="Times New Roman" pitchFamily="18" charset="0"/>
            <a:cs typeface="Times New Roman" pitchFamily="18" charset="0"/>
          </a:endParaRPr>
        </a:p>
      </dgm:t>
    </dgm:pt>
    <dgm:pt modelId="{357093D7-A846-4DD8-9F78-65CCA5479F2B}" type="sibTrans" cxnId="{8CF35D7A-CD33-4381-BEDF-DE4FAC23EA7C}">
      <dgm:prSet/>
      <dgm:spPr/>
      <dgm:t>
        <a:bodyPr/>
        <a:lstStyle/>
        <a:p>
          <a:endParaRPr lang="en-US" sz="1400" b="1">
            <a:solidFill>
              <a:schemeClr val="tx2">
                <a:lumMod val="75000"/>
              </a:schemeClr>
            </a:solidFill>
            <a:latin typeface="Times New Roman" pitchFamily="18" charset="0"/>
            <a:cs typeface="Times New Roman" pitchFamily="18" charset="0"/>
          </a:endParaRPr>
        </a:p>
      </dgm:t>
    </dgm:pt>
    <dgm:pt modelId="{AC881CE8-2FBD-4F4F-B41C-A2FC9B591B7F}">
      <dgm:prSet phldrT="[Text]" custT="1"/>
      <dgm:spPr/>
      <dgm:t>
        <a:bodyPr/>
        <a:lstStyle/>
        <a:p>
          <a:r>
            <a:rPr lang="ar-SA" sz="1400" b="1" dirty="0" smtClean="0">
              <a:solidFill>
                <a:schemeClr val="tx2">
                  <a:lumMod val="75000"/>
                </a:schemeClr>
              </a:solidFill>
              <a:latin typeface="Times New Roman" pitchFamily="18" charset="0"/>
              <a:cs typeface="Times New Roman" pitchFamily="18" charset="0"/>
            </a:rPr>
            <a:t>شركات الأموال </a:t>
          </a:r>
          <a:endParaRPr lang="en-US" sz="1400" b="1" dirty="0">
            <a:solidFill>
              <a:schemeClr val="tx2">
                <a:lumMod val="75000"/>
              </a:schemeClr>
            </a:solidFill>
            <a:latin typeface="Times New Roman" pitchFamily="18" charset="0"/>
            <a:cs typeface="Times New Roman" pitchFamily="18" charset="0"/>
          </a:endParaRPr>
        </a:p>
      </dgm:t>
    </dgm:pt>
    <dgm:pt modelId="{F3FE43EC-96F7-4DCD-9557-CA13A0BEC8FB}" type="parTrans" cxnId="{96E59D65-EA2C-4031-A712-60D32591C50E}">
      <dgm:prSet/>
      <dgm:spPr/>
      <dgm:t>
        <a:bodyPr/>
        <a:lstStyle/>
        <a:p>
          <a:endParaRPr lang="en-US" sz="1400" b="1" dirty="0">
            <a:solidFill>
              <a:schemeClr val="tx2">
                <a:lumMod val="75000"/>
              </a:schemeClr>
            </a:solidFill>
            <a:latin typeface="Times New Roman" pitchFamily="18" charset="0"/>
            <a:cs typeface="Times New Roman" pitchFamily="18" charset="0"/>
          </a:endParaRPr>
        </a:p>
      </dgm:t>
    </dgm:pt>
    <dgm:pt modelId="{6861C035-C399-4E93-A3D2-C46A3C33873E}" type="sibTrans" cxnId="{96E59D65-EA2C-4031-A712-60D32591C50E}">
      <dgm:prSet/>
      <dgm:spPr/>
      <dgm:t>
        <a:bodyPr/>
        <a:lstStyle/>
        <a:p>
          <a:endParaRPr lang="en-US" sz="1400" b="1">
            <a:solidFill>
              <a:schemeClr val="tx2">
                <a:lumMod val="75000"/>
              </a:schemeClr>
            </a:solidFill>
            <a:latin typeface="Times New Roman" pitchFamily="18" charset="0"/>
            <a:cs typeface="Times New Roman" pitchFamily="18" charset="0"/>
          </a:endParaRPr>
        </a:p>
      </dgm:t>
    </dgm:pt>
    <dgm:pt modelId="{768E8295-FECC-41F5-AF25-6494579A8A7E}">
      <dgm:prSet phldrT="[Text]" custT="1"/>
      <dgm:spPr/>
      <dgm:t>
        <a:bodyPr/>
        <a:lstStyle/>
        <a:p>
          <a:r>
            <a:rPr lang="ar-SA" sz="1400" b="1" dirty="0" smtClean="0">
              <a:solidFill>
                <a:schemeClr val="tx2">
                  <a:lumMod val="75000"/>
                </a:schemeClr>
              </a:solidFill>
              <a:latin typeface="Times New Roman" pitchFamily="18" charset="0"/>
              <a:cs typeface="Times New Roman" pitchFamily="18" charset="0"/>
            </a:rPr>
            <a:t>شركة المساهمة</a:t>
          </a:r>
          <a:endParaRPr lang="en-US" sz="1400" b="1" dirty="0">
            <a:solidFill>
              <a:schemeClr val="tx2">
                <a:lumMod val="75000"/>
              </a:schemeClr>
            </a:solidFill>
            <a:latin typeface="Times New Roman" pitchFamily="18" charset="0"/>
            <a:cs typeface="Times New Roman" pitchFamily="18" charset="0"/>
          </a:endParaRPr>
        </a:p>
      </dgm:t>
    </dgm:pt>
    <dgm:pt modelId="{6F316E60-64BD-4657-B835-C9076FEDFB74}" type="parTrans" cxnId="{53B7AEEA-4F48-4DB3-85FA-C9BF82693FAB}">
      <dgm:prSet/>
      <dgm:spPr/>
      <dgm:t>
        <a:bodyPr/>
        <a:lstStyle/>
        <a:p>
          <a:endParaRPr lang="en-US" sz="1400" b="1" dirty="0">
            <a:solidFill>
              <a:schemeClr val="tx2">
                <a:lumMod val="75000"/>
              </a:schemeClr>
            </a:solidFill>
            <a:latin typeface="Times New Roman" pitchFamily="18" charset="0"/>
            <a:cs typeface="Times New Roman" pitchFamily="18" charset="0"/>
          </a:endParaRPr>
        </a:p>
      </dgm:t>
    </dgm:pt>
    <dgm:pt modelId="{107B4B19-CF66-4B0C-AC46-199A00DE9FBB}" type="sibTrans" cxnId="{53B7AEEA-4F48-4DB3-85FA-C9BF82693FAB}">
      <dgm:prSet/>
      <dgm:spPr/>
      <dgm:t>
        <a:bodyPr/>
        <a:lstStyle/>
        <a:p>
          <a:endParaRPr lang="en-US" sz="1400" b="1">
            <a:solidFill>
              <a:schemeClr val="tx2">
                <a:lumMod val="75000"/>
              </a:schemeClr>
            </a:solidFill>
            <a:latin typeface="Times New Roman" pitchFamily="18" charset="0"/>
            <a:cs typeface="Times New Roman" pitchFamily="18" charset="0"/>
          </a:endParaRPr>
        </a:p>
      </dgm:t>
    </dgm:pt>
    <dgm:pt modelId="{422945FB-BBA9-4A6B-A182-406D3178E94D}">
      <dgm:prSet phldrT="[Text]" custT="1"/>
      <dgm:spPr/>
      <dgm:t>
        <a:bodyPr/>
        <a:lstStyle/>
        <a:p>
          <a:r>
            <a:rPr lang="ar-SA" sz="1400" b="1" dirty="0" smtClean="0">
              <a:solidFill>
                <a:schemeClr val="tx2">
                  <a:lumMod val="75000"/>
                </a:schemeClr>
              </a:solidFill>
              <a:latin typeface="Times New Roman" pitchFamily="18" charset="0"/>
              <a:cs typeface="Times New Roman" pitchFamily="18" charset="0"/>
            </a:rPr>
            <a:t>شركات الأشخاص </a:t>
          </a:r>
          <a:endParaRPr lang="en-US" sz="1400" b="1" dirty="0">
            <a:solidFill>
              <a:schemeClr val="tx2">
                <a:lumMod val="75000"/>
              </a:schemeClr>
            </a:solidFill>
            <a:latin typeface="Times New Roman" pitchFamily="18" charset="0"/>
            <a:cs typeface="Times New Roman" pitchFamily="18" charset="0"/>
          </a:endParaRPr>
        </a:p>
      </dgm:t>
    </dgm:pt>
    <dgm:pt modelId="{ABC37087-DB46-4130-8BC5-70BFF18A3655}" type="parTrans" cxnId="{C895DB0B-F5D8-436A-A687-63B0E853C341}">
      <dgm:prSet/>
      <dgm:spPr/>
      <dgm:t>
        <a:bodyPr/>
        <a:lstStyle/>
        <a:p>
          <a:endParaRPr lang="en-US" sz="1400" b="1" dirty="0">
            <a:solidFill>
              <a:schemeClr val="tx2">
                <a:lumMod val="75000"/>
              </a:schemeClr>
            </a:solidFill>
            <a:latin typeface="Times New Roman" pitchFamily="18" charset="0"/>
            <a:cs typeface="Times New Roman" pitchFamily="18" charset="0"/>
          </a:endParaRPr>
        </a:p>
      </dgm:t>
    </dgm:pt>
    <dgm:pt modelId="{6B142649-6025-4968-B39E-A99EA80CDBE9}" type="sibTrans" cxnId="{C895DB0B-F5D8-436A-A687-63B0E853C341}">
      <dgm:prSet/>
      <dgm:spPr/>
      <dgm:t>
        <a:bodyPr/>
        <a:lstStyle/>
        <a:p>
          <a:endParaRPr lang="en-US" sz="1400" b="1">
            <a:solidFill>
              <a:schemeClr val="tx2">
                <a:lumMod val="75000"/>
              </a:schemeClr>
            </a:solidFill>
            <a:latin typeface="Times New Roman" pitchFamily="18" charset="0"/>
            <a:cs typeface="Times New Roman" pitchFamily="18" charset="0"/>
          </a:endParaRPr>
        </a:p>
      </dgm:t>
    </dgm:pt>
    <dgm:pt modelId="{A4B2E849-B38D-4867-AE9C-041F75F41889}">
      <dgm:prSet phldrT="[Text]" custT="1"/>
      <dgm:spPr/>
      <dgm:t>
        <a:bodyPr/>
        <a:lstStyle/>
        <a:p>
          <a:r>
            <a:rPr lang="ar-SA" sz="1400" b="1" dirty="0" smtClean="0">
              <a:solidFill>
                <a:schemeClr val="tx2">
                  <a:lumMod val="75000"/>
                </a:schemeClr>
              </a:solidFill>
              <a:latin typeface="Times New Roman" pitchFamily="18" charset="0"/>
              <a:cs typeface="Times New Roman" pitchFamily="18" charset="0"/>
            </a:rPr>
            <a:t>شركة المحاصة </a:t>
          </a:r>
          <a:endParaRPr lang="en-US" sz="1400" b="1" dirty="0">
            <a:solidFill>
              <a:schemeClr val="tx2">
                <a:lumMod val="75000"/>
              </a:schemeClr>
            </a:solidFill>
            <a:latin typeface="Times New Roman" pitchFamily="18" charset="0"/>
            <a:cs typeface="Times New Roman" pitchFamily="18" charset="0"/>
          </a:endParaRPr>
        </a:p>
      </dgm:t>
    </dgm:pt>
    <dgm:pt modelId="{6830F74E-A5E4-492B-B5A7-C5382518B00F}" type="parTrans" cxnId="{71A0F0B8-9062-43FA-94F6-B0855E3D18AB}">
      <dgm:prSet/>
      <dgm:spPr/>
      <dgm:t>
        <a:bodyPr/>
        <a:lstStyle/>
        <a:p>
          <a:endParaRPr lang="en-US" sz="1400" b="1" dirty="0">
            <a:solidFill>
              <a:schemeClr val="tx2">
                <a:lumMod val="75000"/>
              </a:schemeClr>
            </a:solidFill>
            <a:latin typeface="Times New Roman" pitchFamily="18" charset="0"/>
            <a:cs typeface="Times New Roman" pitchFamily="18" charset="0"/>
          </a:endParaRPr>
        </a:p>
      </dgm:t>
    </dgm:pt>
    <dgm:pt modelId="{8C41CD09-62DE-4CF2-9631-D602FA506AC3}" type="sibTrans" cxnId="{71A0F0B8-9062-43FA-94F6-B0855E3D18AB}">
      <dgm:prSet/>
      <dgm:spPr/>
      <dgm:t>
        <a:bodyPr/>
        <a:lstStyle/>
        <a:p>
          <a:endParaRPr lang="en-US" sz="1400" b="1">
            <a:solidFill>
              <a:schemeClr val="tx2">
                <a:lumMod val="75000"/>
              </a:schemeClr>
            </a:solidFill>
            <a:latin typeface="Times New Roman" pitchFamily="18" charset="0"/>
            <a:cs typeface="Times New Roman" pitchFamily="18" charset="0"/>
          </a:endParaRPr>
        </a:p>
      </dgm:t>
    </dgm:pt>
    <dgm:pt modelId="{8B1A4CEA-41C5-4FE0-8D5F-05A3188D40E1}">
      <dgm:prSet custT="1"/>
      <dgm:spPr/>
      <dgm:t>
        <a:bodyPr/>
        <a:lstStyle/>
        <a:p>
          <a:r>
            <a:rPr lang="ar-SA" sz="1400" b="1" dirty="0" smtClean="0">
              <a:solidFill>
                <a:schemeClr val="tx2">
                  <a:lumMod val="75000"/>
                </a:schemeClr>
              </a:solidFill>
              <a:latin typeface="Times New Roman" pitchFamily="18" charset="0"/>
              <a:cs typeface="Times New Roman" pitchFamily="18" charset="0"/>
            </a:rPr>
            <a:t>شركات مختلطة</a:t>
          </a:r>
          <a:endParaRPr lang="en-US" sz="1400" b="1" dirty="0">
            <a:solidFill>
              <a:schemeClr val="tx2">
                <a:lumMod val="75000"/>
              </a:schemeClr>
            </a:solidFill>
            <a:latin typeface="Times New Roman" pitchFamily="18" charset="0"/>
            <a:cs typeface="Times New Roman" pitchFamily="18" charset="0"/>
          </a:endParaRPr>
        </a:p>
      </dgm:t>
    </dgm:pt>
    <dgm:pt modelId="{0CC28478-6324-4B7B-9D85-435D3E952897}" type="parTrans" cxnId="{E20307AF-2D91-443E-88E0-310B5D126163}">
      <dgm:prSet/>
      <dgm:spPr/>
      <dgm:t>
        <a:bodyPr/>
        <a:lstStyle/>
        <a:p>
          <a:endParaRPr lang="en-US" sz="1400" b="1" dirty="0">
            <a:solidFill>
              <a:schemeClr val="tx2">
                <a:lumMod val="75000"/>
              </a:schemeClr>
            </a:solidFill>
            <a:latin typeface="Times New Roman" pitchFamily="18" charset="0"/>
            <a:cs typeface="Times New Roman" pitchFamily="18" charset="0"/>
          </a:endParaRPr>
        </a:p>
      </dgm:t>
    </dgm:pt>
    <dgm:pt modelId="{582C1415-1EEB-4B4B-A060-C01E197C44AD}" type="sibTrans" cxnId="{E20307AF-2D91-443E-88E0-310B5D126163}">
      <dgm:prSet/>
      <dgm:spPr/>
      <dgm:t>
        <a:bodyPr/>
        <a:lstStyle/>
        <a:p>
          <a:endParaRPr lang="en-US" sz="1400" b="1">
            <a:solidFill>
              <a:schemeClr val="tx2">
                <a:lumMod val="75000"/>
              </a:schemeClr>
            </a:solidFill>
            <a:latin typeface="Times New Roman" pitchFamily="18" charset="0"/>
            <a:cs typeface="Times New Roman" pitchFamily="18" charset="0"/>
          </a:endParaRPr>
        </a:p>
      </dgm:t>
    </dgm:pt>
    <dgm:pt modelId="{391DCA97-8C62-457C-8EA6-21F4E90B8912}">
      <dgm:prSet custT="1"/>
      <dgm:spPr/>
      <dgm:t>
        <a:bodyPr/>
        <a:lstStyle/>
        <a:p>
          <a:r>
            <a:rPr lang="ar-SA" sz="1400" b="1" dirty="0" smtClean="0">
              <a:solidFill>
                <a:schemeClr val="tx2">
                  <a:lumMod val="75000"/>
                </a:schemeClr>
              </a:solidFill>
              <a:latin typeface="Times New Roman" pitchFamily="18" charset="0"/>
              <a:cs typeface="Times New Roman" pitchFamily="18" charset="0"/>
            </a:rPr>
            <a:t>شركة التوصية البسيطة </a:t>
          </a:r>
          <a:endParaRPr lang="en-US" sz="1400" b="1" dirty="0">
            <a:solidFill>
              <a:schemeClr val="tx2">
                <a:lumMod val="75000"/>
              </a:schemeClr>
            </a:solidFill>
            <a:latin typeface="Times New Roman" pitchFamily="18" charset="0"/>
            <a:cs typeface="Times New Roman" pitchFamily="18" charset="0"/>
          </a:endParaRPr>
        </a:p>
      </dgm:t>
    </dgm:pt>
    <dgm:pt modelId="{8E8E06AC-D046-4500-A5B5-5CE3A78B1715}" type="parTrans" cxnId="{1A8147A8-0F93-4509-A8E3-02DCFD95E069}">
      <dgm:prSet/>
      <dgm:spPr/>
      <dgm:t>
        <a:bodyPr/>
        <a:lstStyle/>
        <a:p>
          <a:endParaRPr lang="en-US" sz="1400" b="1" dirty="0">
            <a:solidFill>
              <a:schemeClr val="tx2">
                <a:lumMod val="75000"/>
              </a:schemeClr>
            </a:solidFill>
            <a:latin typeface="Times New Roman" pitchFamily="18" charset="0"/>
            <a:cs typeface="Times New Roman" pitchFamily="18" charset="0"/>
          </a:endParaRPr>
        </a:p>
      </dgm:t>
    </dgm:pt>
    <dgm:pt modelId="{142413C9-C66B-4E7C-88EE-98B4A844D09B}" type="sibTrans" cxnId="{1A8147A8-0F93-4509-A8E3-02DCFD95E069}">
      <dgm:prSet/>
      <dgm:spPr/>
      <dgm:t>
        <a:bodyPr/>
        <a:lstStyle/>
        <a:p>
          <a:endParaRPr lang="en-US" sz="1400" b="1">
            <a:solidFill>
              <a:schemeClr val="tx2">
                <a:lumMod val="75000"/>
              </a:schemeClr>
            </a:solidFill>
            <a:latin typeface="Times New Roman" pitchFamily="18" charset="0"/>
            <a:cs typeface="Times New Roman" pitchFamily="18" charset="0"/>
          </a:endParaRPr>
        </a:p>
      </dgm:t>
    </dgm:pt>
    <dgm:pt modelId="{7C652276-308B-446E-8260-CF20BEB3120F}">
      <dgm:prSet custT="1"/>
      <dgm:spPr/>
      <dgm:t>
        <a:bodyPr/>
        <a:lstStyle/>
        <a:p>
          <a:r>
            <a:rPr lang="ar-SA" sz="1400" b="1" dirty="0" smtClean="0">
              <a:solidFill>
                <a:schemeClr val="tx2">
                  <a:lumMod val="75000"/>
                </a:schemeClr>
              </a:solidFill>
              <a:latin typeface="Times New Roman" pitchFamily="18" charset="0"/>
              <a:cs typeface="Times New Roman" pitchFamily="18" charset="0"/>
            </a:rPr>
            <a:t>شركة التضامن </a:t>
          </a:r>
          <a:endParaRPr lang="en-US" sz="1400" b="1" dirty="0">
            <a:solidFill>
              <a:schemeClr val="tx2">
                <a:lumMod val="75000"/>
              </a:schemeClr>
            </a:solidFill>
            <a:latin typeface="Times New Roman" pitchFamily="18" charset="0"/>
            <a:cs typeface="Times New Roman" pitchFamily="18" charset="0"/>
          </a:endParaRPr>
        </a:p>
      </dgm:t>
    </dgm:pt>
    <dgm:pt modelId="{2C33A840-F60C-41D7-9ED0-350BBBBF9C07}" type="parTrans" cxnId="{754CB538-97CB-4E1D-95CF-8EAD0ECDE509}">
      <dgm:prSet/>
      <dgm:spPr/>
      <dgm:t>
        <a:bodyPr/>
        <a:lstStyle/>
        <a:p>
          <a:endParaRPr lang="en-US" sz="1400" b="1" dirty="0">
            <a:solidFill>
              <a:schemeClr val="tx2">
                <a:lumMod val="75000"/>
              </a:schemeClr>
            </a:solidFill>
            <a:latin typeface="Times New Roman" pitchFamily="18" charset="0"/>
            <a:cs typeface="Times New Roman" pitchFamily="18" charset="0"/>
          </a:endParaRPr>
        </a:p>
      </dgm:t>
    </dgm:pt>
    <dgm:pt modelId="{0ADF449F-2000-48CA-A2DD-2A80757DC937}" type="sibTrans" cxnId="{754CB538-97CB-4E1D-95CF-8EAD0ECDE509}">
      <dgm:prSet/>
      <dgm:spPr/>
      <dgm:t>
        <a:bodyPr/>
        <a:lstStyle/>
        <a:p>
          <a:endParaRPr lang="en-US" sz="1400" b="1">
            <a:solidFill>
              <a:schemeClr val="tx2">
                <a:lumMod val="75000"/>
              </a:schemeClr>
            </a:solidFill>
            <a:latin typeface="Times New Roman" pitchFamily="18" charset="0"/>
            <a:cs typeface="Times New Roman" pitchFamily="18" charset="0"/>
          </a:endParaRPr>
        </a:p>
      </dgm:t>
    </dgm:pt>
    <dgm:pt modelId="{F7A9F148-0570-4610-912A-2EB3FD77ADD8}">
      <dgm:prSet custT="1"/>
      <dgm:spPr/>
      <dgm:t>
        <a:bodyPr/>
        <a:lstStyle/>
        <a:p>
          <a:r>
            <a:rPr lang="ar-SA" sz="1400" b="1" dirty="0" smtClean="0">
              <a:solidFill>
                <a:schemeClr val="tx2">
                  <a:lumMod val="75000"/>
                </a:schemeClr>
              </a:solidFill>
              <a:latin typeface="Times New Roman" pitchFamily="18" charset="0"/>
              <a:cs typeface="Times New Roman" pitchFamily="18" charset="0"/>
            </a:rPr>
            <a:t>الشركة ذات المسئولية المحدودة</a:t>
          </a:r>
          <a:endParaRPr lang="en-US" sz="1400" b="1" dirty="0">
            <a:solidFill>
              <a:schemeClr val="tx2">
                <a:lumMod val="75000"/>
              </a:schemeClr>
            </a:solidFill>
            <a:latin typeface="Times New Roman" pitchFamily="18" charset="0"/>
            <a:cs typeface="Times New Roman" pitchFamily="18" charset="0"/>
          </a:endParaRPr>
        </a:p>
      </dgm:t>
    </dgm:pt>
    <dgm:pt modelId="{7C30363B-31FC-4C6F-9933-A181242A3F05}" type="parTrans" cxnId="{2D901E78-D1E7-4458-94E1-08CA30BDADC9}">
      <dgm:prSet/>
      <dgm:spPr/>
      <dgm:t>
        <a:bodyPr/>
        <a:lstStyle/>
        <a:p>
          <a:endParaRPr lang="en-US" sz="1400" b="1" dirty="0">
            <a:solidFill>
              <a:schemeClr val="tx2">
                <a:lumMod val="75000"/>
              </a:schemeClr>
            </a:solidFill>
            <a:latin typeface="Times New Roman" pitchFamily="18" charset="0"/>
            <a:cs typeface="Times New Roman" pitchFamily="18" charset="0"/>
          </a:endParaRPr>
        </a:p>
      </dgm:t>
    </dgm:pt>
    <dgm:pt modelId="{432C0609-04E1-491A-A2C0-B24AA51D879B}" type="sibTrans" cxnId="{2D901E78-D1E7-4458-94E1-08CA30BDADC9}">
      <dgm:prSet/>
      <dgm:spPr/>
      <dgm:t>
        <a:bodyPr/>
        <a:lstStyle/>
        <a:p>
          <a:endParaRPr lang="en-US" sz="1400" b="1">
            <a:solidFill>
              <a:schemeClr val="tx2">
                <a:lumMod val="75000"/>
              </a:schemeClr>
            </a:solidFill>
            <a:latin typeface="Times New Roman" pitchFamily="18" charset="0"/>
            <a:cs typeface="Times New Roman" pitchFamily="18" charset="0"/>
          </a:endParaRPr>
        </a:p>
      </dgm:t>
    </dgm:pt>
    <dgm:pt modelId="{52B953F5-BA1E-4575-A6D8-52553718F966}">
      <dgm:prSet custT="1"/>
      <dgm:spPr/>
      <dgm:t>
        <a:bodyPr/>
        <a:lstStyle/>
        <a:p>
          <a:r>
            <a:rPr lang="ar-SA" sz="1400" b="1" dirty="0" smtClean="0">
              <a:solidFill>
                <a:schemeClr val="tx2">
                  <a:lumMod val="75000"/>
                </a:schemeClr>
              </a:solidFill>
              <a:latin typeface="Times New Roman" pitchFamily="18" charset="0"/>
              <a:cs typeface="Times New Roman" pitchFamily="18" charset="0"/>
            </a:rPr>
            <a:t>شركة التوصية بالأسهم </a:t>
          </a:r>
          <a:endParaRPr lang="en-US" sz="1400" b="1" dirty="0">
            <a:solidFill>
              <a:schemeClr val="tx2">
                <a:lumMod val="75000"/>
              </a:schemeClr>
            </a:solidFill>
            <a:latin typeface="Times New Roman" pitchFamily="18" charset="0"/>
            <a:cs typeface="Times New Roman" pitchFamily="18" charset="0"/>
          </a:endParaRPr>
        </a:p>
      </dgm:t>
    </dgm:pt>
    <dgm:pt modelId="{584A3D32-5A43-4621-842A-BAB5FFCCF943}" type="parTrans" cxnId="{5D2AF65D-366D-450B-A9A5-2684FFCB1EDD}">
      <dgm:prSet/>
      <dgm:spPr/>
      <dgm:t>
        <a:bodyPr/>
        <a:lstStyle/>
        <a:p>
          <a:endParaRPr lang="en-US" sz="1400" b="1" dirty="0">
            <a:solidFill>
              <a:schemeClr val="tx2">
                <a:lumMod val="75000"/>
              </a:schemeClr>
            </a:solidFill>
            <a:latin typeface="Times New Roman" pitchFamily="18" charset="0"/>
            <a:cs typeface="Times New Roman" pitchFamily="18" charset="0"/>
          </a:endParaRPr>
        </a:p>
      </dgm:t>
    </dgm:pt>
    <dgm:pt modelId="{7BA61BBC-6A40-41E7-94EE-4FA0C68B2C82}" type="sibTrans" cxnId="{5D2AF65D-366D-450B-A9A5-2684FFCB1EDD}">
      <dgm:prSet/>
      <dgm:spPr/>
      <dgm:t>
        <a:bodyPr/>
        <a:lstStyle/>
        <a:p>
          <a:endParaRPr lang="en-US" sz="1400" b="1">
            <a:solidFill>
              <a:schemeClr val="tx2">
                <a:lumMod val="75000"/>
              </a:schemeClr>
            </a:solidFill>
            <a:latin typeface="Times New Roman" pitchFamily="18" charset="0"/>
            <a:cs typeface="Times New Roman" pitchFamily="18" charset="0"/>
          </a:endParaRPr>
        </a:p>
      </dgm:t>
    </dgm:pt>
    <dgm:pt modelId="{FD305B47-33FD-469C-918A-C858ADCA3670}" type="pres">
      <dgm:prSet presAssocID="{A65FC392-01DD-4531-9B63-3923E86E2681}" presName="hierChild1" presStyleCnt="0">
        <dgm:presLayoutVars>
          <dgm:chPref val="1"/>
          <dgm:dir/>
          <dgm:animOne val="branch"/>
          <dgm:animLvl val="lvl"/>
          <dgm:resizeHandles/>
        </dgm:presLayoutVars>
      </dgm:prSet>
      <dgm:spPr/>
      <dgm:t>
        <a:bodyPr/>
        <a:lstStyle/>
        <a:p>
          <a:endParaRPr lang="en-US"/>
        </a:p>
      </dgm:t>
    </dgm:pt>
    <dgm:pt modelId="{27733D3C-EC7C-4E7A-B4AC-1ADF2A40576C}" type="pres">
      <dgm:prSet presAssocID="{12E72F25-4A32-4898-9CA2-F7CAE0522CA0}" presName="hierRoot1" presStyleCnt="0"/>
      <dgm:spPr/>
    </dgm:pt>
    <dgm:pt modelId="{73EE6FE0-994C-4024-BAA9-297DC751F484}" type="pres">
      <dgm:prSet presAssocID="{12E72F25-4A32-4898-9CA2-F7CAE0522CA0}" presName="composite" presStyleCnt="0"/>
      <dgm:spPr/>
    </dgm:pt>
    <dgm:pt modelId="{D6B747CA-9993-4FCF-B1A2-20DF545FF467}" type="pres">
      <dgm:prSet presAssocID="{12E72F25-4A32-4898-9CA2-F7CAE0522CA0}" presName="background" presStyleLbl="node0" presStyleIdx="0" presStyleCnt="1"/>
      <dgm:spPr/>
    </dgm:pt>
    <dgm:pt modelId="{0D5882C6-922A-448B-955B-BE0E5D448CBD}" type="pres">
      <dgm:prSet presAssocID="{12E72F25-4A32-4898-9CA2-F7CAE0522CA0}" presName="text" presStyleLbl="fgAcc0" presStyleIdx="0" presStyleCnt="1" custScaleX="179271">
        <dgm:presLayoutVars>
          <dgm:chPref val="3"/>
        </dgm:presLayoutVars>
      </dgm:prSet>
      <dgm:spPr/>
      <dgm:t>
        <a:bodyPr/>
        <a:lstStyle/>
        <a:p>
          <a:endParaRPr lang="en-US"/>
        </a:p>
      </dgm:t>
    </dgm:pt>
    <dgm:pt modelId="{573575F0-4DB8-4A28-BC04-3A8BF217921B}" type="pres">
      <dgm:prSet presAssocID="{12E72F25-4A32-4898-9CA2-F7CAE0522CA0}" presName="hierChild2" presStyleCnt="0"/>
      <dgm:spPr/>
    </dgm:pt>
    <dgm:pt modelId="{9C617214-A9FF-44A8-973E-884A2E9BCC6B}" type="pres">
      <dgm:prSet presAssocID="{0CC28478-6324-4B7B-9D85-435D3E952897}" presName="Name10" presStyleLbl="parChTrans1D2" presStyleIdx="0" presStyleCnt="3"/>
      <dgm:spPr/>
      <dgm:t>
        <a:bodyPr/>
        <a:lstStyle/>
        <a:p>
          <a:endParaRPr lang="en-US"/>
        </a:p>
      </dgm:t>
    </dgm:pt>
    <dgm:pt modelId="{345479FB-EB57-4AA3-B890-317F6A415143}" type="pres">
      <dgm:prSet presAssocID="{8B1A4CEA-41C5-4FE0-8D5F-05A3188D40E1}" presName="hierRoot2" presStyleCnt="0"/>
      <dgm:spPr/>
    </dgm:pt>
    <dgm:pt modelId="{5E15C8FD-FA55-41C7-B472-D333D05652AC}" type="pres">
      <dgm:prSet presAssocID="{8B1A4CEA-41C5-4FE0-8D5F-05A3188D40E1}" presName="composite2" presStyleCnt="0"/>
      <dgm:spPr/>
    </dgm:pt>
    <dgm:pt modelId="{3C88DF1E-9D27-48AC-9AF5-2F50A4F92882}" type="pres">
      <dgm:prSet presAssocID="{8B1A4CEA-41C5-4FE0-8D5F-05A3188D40E1}" presName="background2" presStyleLbl="node2" presStyleIdx="0" presStyleCnt="3"/>
      <dgm:spPr/>
    </dgm:pt>
    <dgm:pt modelId="{FCE8DD99-7F01-4FB3-A3FC-998988318608}" type="pres">
      <dgm:prSet presAssocID="{8B1A4CEA-41C5-4FE0-8D5F-05A3188D40E1}" presName="text2" presStyleLbl="fgAcc2" presStyleIdx="0" presStyleCnt="3" custLinFactNeighborX="-743" custLinFactNeighborY="668">
        <dgm:presLayoutVars>
          <dgm:chPref val="3"/>
        </dgm:presLayoutVars>
      </dgm:prSet>
      <dgm:spPr/>
      <dgm:t>
        <a:bodyPr/>
        <a:lstStyle/>
        <a:p>
          <a:endParaRPr lang="en-US"/>
        </a:p>
      </dgm:t>
    </dgm:pt>
    <dgm:pt modelId="{61375CDE-1E44-4B4E-B17F-110A696B11CD}" type="pres">
      <dgm:prSet presAssocID="{8B1A4CEA-41C5-4FE0-8D5F-05A3188D40E1}" presName="hierChild3" presStyleCnt="0"/>
      <dgm:spPr/>
    </dgm:pt>
    <dgm:pt modelId="{3D37C3A3-0117-4852-B05B-FF97D31EA155}" type="pres">
      <dgm:prSet presAssocID="{7C30363B-31FC-4C6F-9933-A181242A3F05}" presName="Name17" presStyleLbl="parChTrans1D3" presStyleIdx="0" presStyleCnt="6"/>
      <dgm:spPr/>
      <dgm:t>
        <a:bodyPr/>
        <a:lstStyle/>
        <a:p>
          <a:endParaRPr lang="en-US"/>
        </a:p>
      </dgm:t>
    </dgm:pt>
    <dgm:pt modelId="{974DD007-EFCB-4ABA-A4C8-7AE64E080886}" type="pres">
      <dgm:prSet presAssocID="{F7A9F148-0570-4610-912A-2EB3FD77ADD8}" presName="hierRoot3" presStyleCnt="0"/>
      <dgm:spPr/>
    </dgm:pt>
    <dgm:pt modelId="{D14B717F-654F-48C7-B00F-1E580B34C96C}" type="pres">
      <dgm:prSet presAssocID="{F7A9F148-0570-4610-912A-2EB3FD77ADD8}" presName="composite3" presStyleCnt="0"/>
      <dgm:spPr/>
    </dgm:pt>
    <dgm:pt modelId="{07E089E9-E939-4AA4-AD45-E7B9111EA986}" type="pres">
      <dgm:prSet presAssocID="{F7A9F148-0570-4610-912A-2EB3FD77ADD8}" presName="background3" presStyleLbl="node3" presStyleIdx="0" presStyleCnt="6"/>
      <dgm:spPr/>
    </dgm:pt>
    <dgm:pt modelId="{2CDF123B-693E-4A51-BA96-EFE7B42C4852}" type="pres">
      <dgm:prSet presAssocID="{F7A9F148-0570-4610-912A-2EB3FD77ADD8}" presName="text3" presStyleLbl="fgAcc3" presStyleIdx="0" presStyleCnt="6">
        <dgm:presLayoutVars>
          <dgm:chPref val="3"/>
        </dgm:presLayoutVars>
      </dgm:prSet>
      <dgm:spPr/>
      <dgm:t>
        <a:bodyPr/>
        <a:lstStyle/>
        <a:p>
          <a:endParaRPr lang="en-US"/>
        </a:p>
      </dgm:t>
    </dgm:pt>
    <dgm:pt modelId="{717ED768-0965-4365-807E-DBA05443F354}" type="pres">
      <dgm:prSet presAssocID="{F7A9F148-0570-4610-912A-2EB3FD77ADD8}" presName="hierChild4" presStyleCnt="0"/>
      <dgm:spPr/>
    </dgm:pt>
    <dgm:pt modelId="{1EEAF838-7E4B-46C3-B6F1-4DB7F09518DD}" type="pres">
      <dgm:prSet presAssocID="{584A3D32-5A43-4621-842A-BAB5FFCCF943}" presName="Name17" presStyleLbl="parChTrans1D3" presStyleIdx="1" presStyleCnt="6"/>
      <dgm:spPr/>
      <dgm:t>
        <a:bodyPr/>
        <a:lstStyle/>
        <a:p>
          <a:endParaRPr lang="en-US"/>
        </a:p>
      </dgm:t>
    </dgm:pt>
    <dgm:pt modelId="{85A1C327-360F-487B-870D-C83F4A0B676A}" type="pres">
      <dgm:prSet presAssocID="{52B953F5-BA1E-4575-A6D8-52553718F966}" presName="hierRoot3" presStyleCnt="0"/>
      <dgm:spPr/>
    </dgm:pt>
    <dgm:pt modelId="{67EBE35C-9C5E-4EC1-96B5-B8935A7D3348}" type="pres">
      <dgm:prSet presAssocID="{52B953F5-BA1E-4575-A6D8-52553718F966}" presName="composite3" presStyleCnt="0"/>
      <dgm:spPr/>
    </dgm:pt>
    <dgm:pt modelId="{773C7720-B209-46FB-B1E8-6C295C1345F3}" type="pres">
      <dgm:prSet presAssocID="{52B953F5-BA1E-4575-A6D8-52553718F966}" presName="background3" presStyleLbl="node3" presStyleIdx="1" presStyleCnt="6"/>
      <dgm:spPr/>
    </dgm:pt>
    <dgm:pt modelId="{710F685D-8FB7-4041-9B6F-3B321AAED063}" type="pres">
      <dgm:prSet presAssocID="{52B953F5-BA1E-4575-A6D8-52553718F966}" presName="text3" presStyleLbl="fgAcc3" presStyleIdx="1" presStyleCnt="6">
        <dgm:presLayoutVars>
          <dgm:chPref val="3"/>
        </dgm:presLayoutVars>
      </dgm:prSet>
      <dgm:spPr/>
      <dgm:t>
        <a:bodyPr/>
        <a:lstStyle/>
        <a:p>
          <a:endParaRPr lang="en-US"/>
        </a:p>
      </dgm:t>
    </dgm:pt>
    <dgm:pt modelId="{0B67AE8E-39F8-47FB-A564-62B687E3372E}" type="pres">
      <dgm:prSet presAssocID="{52B953F5-BA1E-4575-A6D8-52553718F966}" presName="hierChild4" presStyleCnt="0"/>
      <dgm:spPr/>
    </dgm:pt>
    <dgm:pt modelId="{A1965508-A778-450B-B571-C81B3BE59F73}" type="pres">
      <dgm:prSet presAssocID="{F3FE43EC-96F7-4DCD-9557-CA13A0BEC8FB}" presName="Name10" presStyleLbl="parChTrans1D2" presStyleIdx="1" presStyleCnt="3"/>
      <dgm:spPr/>
      <dgm:t>
        <a:bodyPr/>
        <a:lstStyle/>
        <a:p>
          <a:endParaRPr lang="en-US"/>
        </a:p>
      </dgm:t>
    </dgm:pt>
    <dgm:pt modelId="{DABDD467-5AFF-429C-95DC-924D6641D886}" type="pres">
      <dgm:prSet presAssocID="{AC881CE8-2FBD-4F4F-B41C-A2FC9B591B7F}" presName="hierRoot2" presStyleCnt="0"/>
      <dgm:spPr/>
    </dgm:pt>
    <dgm:pt modelId="{7B2D5E97-B93F-4D3D-9CD6-F0248BB5D0F1}" type="pres">
      <dgm:prSet presAssocID="{AC881CE8-2FBD-4F4F-B41C-A2FC9B591B7F}" presName="composite2" presStyleCnt="0"/>
      <dgm:spPr/>
    </dgm:pt>
    <dgm:pt modelId="{93CC692C-DDEA-4CD3-BA51-09ACB019DB4A}" type="pres">
      <dgm:prSet presAssocID="{AC881CE8-2FBD-4F4F-B41C-A2FC9B591B7F}" presName="background2" presStyleLbl="node2" presStyleIdx="1" presStyleCnt="3"/>
      <dgm:spPr/>
    </dgm:pt>
    <dgm:pt modelId="{1BC09A32-F5D9-4794-A490-1DBDB27D3BCB}" type="pres">
      <dgm:prSet presAssocID="{AC881CE8-2FBD-4F4F-B41C-A2FC9B591B7F}" presName="text2" presStyleLbl="fgAcc2" presStyleIdx="1" presStyleCnt="3" custLinFactNeighborX="28114" custLinFactNeighborY="668">
        <dgm:presLayoutVars>
          <dgm:chPref val="3"/>
        </dgm:presLayoutVars>
      </dgm:prSet>
      <dgm:spPr/>
      <dgm:t>
        <a:bodyPr/>
        <a:lstStyle/>
        <a:p>
          <a:endParaRPr lang="en-US"/>
        </a:p>
      </dgm:t>
    </dgm:pt>
    <dgm:pt modelId="{263B9E9F-1F25-450C-B8DA-6915D543451D}" type="pres">
      <dgm:prSet presAssocID="{AC881CE8-2FBD-4F4F-B41C-A2FC9B591B7F}" presName="hierChild3" presStyleCnt="0"/>
      <dgm:spPr/>
    </dgm:pt>
    <dgm:pt modelId="{636CC4DF-32C4-45D2-8080-BF7E0022BDDD}" type="pres">
      <dgm:prSet presAssocID="{6F316E60-64BD-4657-B835-C9076FEDFB74}" presName="Name17" presStyleLbl="parChTrans1D3" presStyleIdx="2" presStyleCnt="6"/>
      <dgm:spPr/>
      <dgm:t>
        <a:bodyPr/>
        <a:lstStyle/>
        <a:p>
          <a:endParaRPr lang="en-US"/>
        </a:p>
      </dgm:t>
    </dgm:pt>
    <dgm:pt modelId="{19CF4CBD-5B52-4A6A-809E-FA07A84BA2F6}" type="pres">
      <dgm:prSet presAssocID="{768E8295-FECC-41F5-AF25-6494579A8A7E}" presName="hierRoot3" presStyleCnt="0"/>
      <dgm:spPr/>
    </dgm:pt>
    <dgm:pt modelId="{B3FBA044-E87E-420F-974C-B4F1456B9E54}" type="pres">
      <dgm:prSet presAssocID="{768E8295-FECC-41F5-AF25-6494579A8A7E}" presName="composite3" presStyleCnt="0"/>
      <dgm:spPr/>
    </dgm:pt>
    <dgm:pt modelId="{FE68713F-C113-4D4F-8123-4AD70C20E296}" type="pres">
      <dgm:prSet presAssocID="{768E8295-FECC-41F5-AF25-6494579A8A7E}" presName="background3" presStyleLbl="node3" presStyleIdx="2" presStyleCnt="6"/>
      <dgm:spPr/>
    </dgm:pt>
    <dgm:pt modelId="{5AF70BE7-2FAB-4463-A810-694506138F7A}" type="pres">
      <dgm:prSet presAssocID="{768E8295-FECC-41F5-AF25-6494579A8A7E}" presName="text3" presStyleLbl="fgAcc3" presStyleIdx="2" presStyleCnt="6" custLinFactNeighborX="2899">
        <dgm:presLayoutVars>
          <dgm:chPref val="3"/>
        </dgm:presLayoutVars>
      </dgm:prSet>
      <dgm:spPr/>
      <dgm:t>
        <a:bodyPr/>
        <a:lstStyle/>
        <a:p>
          <a:endParaRPr lang="en-US"/>
        </a:p>
      </dgm:t>
    </dgm:pt>
    <dgm:pt modelId="{E252279B-B5F4-41DC-B05C-B47580B62774}" type="pres">
      <dgm:prSet presAssocID="{768E8295-FECC-41F5-AF25-6494579A8A7E}" presName="hierChild4" presStyleCnt="0"/>
      <dgm:spPr/>
    </dgm:pt>
    <dgm:pt modelId="{D8344AC7-FF4D-4F41-8BC7-EC935378D430}" type="pres">
      <dgm:prSet presAssocID="{ABC37087-DB46-4130-8BC5-70BFF18A3655}" presName="Name10" presStyleLbl="parChTrans1D2" presStyleIdx="2" presStyleCnt="3"/>
      <dgm:spPr/>
      <dgm:t>
        <a:bodyPr/>
        <a:lstStyle/>
        <a:p>
          <a:endParaRPr lang="en-US"/>
        </a:p>
      </dgm:t>
    </dgm:pt>
    <dgm:pt modelId="{95574175-DBD4-4941-9252-E9D0A77ECD02}" type="pres">
      <dgm:prSet presAssocID="{422945FB-BBA9-4A6B-A182-406D3178E94D}" presName="hierRoot2" presStyleCnt="0"/>
      <dgm:spPr/>
    </dgm:pt>
    <dgm:pt modelId="{D499B471-02F6-4B0F-95B4-F90B9F05CDD6}" type="pres">
      <dgm:prSet presAssocID="{422945FB-BBA9-4A6B-A182-406D3178E94D}" presName="composite2" presStyleCnt="0"/>
      <dgm:spPr/>
    </dgm:pt>
    <dgm:pt modelId="{33F367C9-9FB8-4232-8D5F-35FA044DDEDD}" type="pres">
      <dgm:prSet presAssocID="{422945FB-BBA9-4A6B-A182-406D3178E94D}" presName="background2" presStyleLbl="node2" presStyleIdx="2" presStyleCnt="3"/>
      <dgm:spPr/>
    </dgm:pt>
    <dgm:pt modelId="{87A6AFAD-4EE6-495D-B7AD-CBC804CD443B}" type="pres">
      <dgm:prSet presAssocID="{422945FB-BBA9-4A6B-A182-406D3178E94D}" presName="text2" presStyleLbl="fgAcc2" presStyleIdx="2" presStyleCnt="3">
        <dgm:presLayoutVars>
          <dgm:chPref val="3"/>
        </dgm:presLayoutVars>
      </dgm:prSet>
      <dgm:spPr/>
      <dgm:t>
        <a:bodyPr/>
        <a:lstStyle/>
        <a:p>
          <a:endParaRPr lang="en-US"/>
        </a:p>
      </dgm:t>
    </dgm:pt>
    <dgm:pt modelId="{CBF65749-B18D-4917-8C95-7CAD89FFC057}" type="pres">
      <dgm:prSet presAssocID="{422945FB-BBA9-4A6B-A182-406D3178E94D}" presName="hierChild3" presStyleCnt="0"/>
      <dgm:spPr/>
    </dgm:pt>
    <dgm:pt modelId="{9BEFFFCF-4515-494E-BEED-EE816E248058}" type="pres">
      <dgm:prSet presAssocID="{6830F74E-A5E4-492B-B5A7-C5382518B00F}" presName="Name17" presStyleLbl="parChTrans1D3" presStyleIdx="3" presStyleCnt="6"/>
      <dgm:spPr/>
      <dgm:t>
        <a:bodyPr/>
        <a:lstStyle/>
        <a:p>
          <a:endParaRPr lang="en-US"/>
        </a:p>
      </dgm:t>
    </dgm:pt>
    <dgm:pt modelId="{2C0EFFE9-5D8B-452C-AB3F-90F9C01162EA}" type="pres">
      <dgm:prSet presAssocID="{A4B2E849-B38D-4867-AE9C-041F75F41889}" presName="hierRoot3" presStyleCnt="0"/>
      <dgm:spPr/>
    </dgm:pt>
    <dgm:pt modelId="{4CF7E9A3-CB6F-4766-9120-15279957135D}" type="pres">
      <dgm:prSet presAssocID="{A4B2E849-B38D-4867-AE9C-041F75F41889}" presName="composite3" presStyleCnt="0"/>
      <dgm:spPr/>
    </dgm:pt>
    <dgm:pt modelId="{52E0022D-4B51-4222-B2DA-1AA6742A4345}" type="pres">
      <dgm:prSet presAssocID="{A4B2E849-B38D-4867-AE9C-041F75F41889}" presName="background3" presStyleLbl="node3" presStyleIdx="3" presStyleCnt="6"/>
      <dgm:spPr/>
    </dgm:pt>
    <dgm:pt modelId="{018E362C-6570-4B04-86D9-0DEB554F7A36}" type="pres">
      <dgm:prSet presAssocID="{A4B2E849-B38D-4867-AE9C-041F75F41889}" presName="text3" presStyleLbl="fgAcc3" presStyleIdx="3" presStyleCnt="6">
        <dgm:presLayoutVars>
          <dgm:chPref val="3"/>
        </dgm:presLayoutVars>
      </dgm:prSet>
      <dgm:spPr/>
      <dgm:t>
        <a:bodyPr/>
        <a:lstStyle/>
        <a:p>
          <a:endParaRPr lang="en-US"/>
        </a:p>
      </dgm:t>
    </dgm:pt>
    <dgm:pt modelId="{FE796EDB-6181-4472-91BB-F70F55E59388}" type="pres">
      <dgm:prSet presAssocID="{A4B2E849-B38D-4867-AE9C-041F75F41889}" presName="hierChild4" presStyleCnt="0"/>
      <dgm:spPr/>
    </dgm:pt>
    <dgm:pt modelId="{E4BF047A-9D88-43C8-839A-C60D5FF1CD8B}" type="pres">
      <dgm:prSet presAssocID="{8E8E06AC-D046-4500-A5B5-5CE3A78B1715}" presName="Name17" presStyleLbl="parChTrans1D3" presStyleIdx="4" presStyleCnt="6"/>
      <dgm:spPr/>
      <dgm:t>
        <a:bodyPr/>
        <a:lstStyle/>
        <a:p>
          <a:endParaRPr lang="en-US"/>
        </a:p>
      </dgm:t>
    </dgm:pt>
    <dgm:pt modelId="{3C3CA547-BEB8-42D0-9289-3E1399A61541}" type="pres">
      <dgm:prSet presAssocID="{391DCA97-8C62-457C-8EA6-21F4E90B8912}" presName="hierRoot3" presStyleCnt="0"/>
      <dgm:spPr/>
    </dgm:pt>
    <dgm:pt modelId="{4CE46170-978F-4F77-948D-11EADFBC1D5F}" type="pres">
      <dgm:prSet presAssocID="{391DCA97-8C62-457C-8EA6-21F4E90B8912}" presName="composite3" presStyleCnt="0"/>
      <dgm:spPr/>
    </dgm:pt>
    <dgm:pt modelId="{6E9D6187-8A60-436B-985F-400A94A19F46}" type="pres">
      <dgm:prSet presAssocID="{391DCA97-8C62-457C-8EA6-21F4E90B8912}" presName="background3" presStyleLbl="node3" presStyleIdx="4" presStyleCnt="6"/>
      <dgm:spPr/>
    </dgm:pt>
    <dgm:pt modelId="{7D84DF91-E759-41E0-B679-5966240753B5}" type="pres">
      <dgm:prSet presAssocID="{391DCA97-8C62-457C-8EA6-21F4E90B8912}" presName="text3" presStyleLbl="fgAcc3" presStyleIdx="4" presStyleCnt="6">
        <dgm:presLayoutVars>
          <dgm:chPref val="3"/>
        </dgm:presLayoutVars>
      </dgm:prSet>
      <dgm:spPr/>
      <dgm:t>
        <a:bodyPr/>
        <a:lstStyle/>
        <a:p>
          <a:endParaRPr lang="en-US"/>
        </a:p>
      </dgm:t>
    </dgm:pt>
    <dgm:pt modelId="{8E9ECB97-1645-4D94-B40A-003B3D45DBD6}" type="pres">
      <dgm:prSet presAssocID="{391DCA97-8C62-457C-8EA6-21F4E90B8912}" presName="hierChild4" presStyleCnt="0"/>
      <dgm:spPr/>
    </dgm:pt>
    <dgm:pt modelId="{D86F09EF-4A21-4FAF-8CF8-40A8C71BEC39}" type="pres">
      <dgm:prSet presAssocID="{2C33A840-F60C-41D7-9ED0-350BBBBF9C07}" presName="Name17" presStyleLbl="parChTrans1D3" presStyleIdx="5" presStyleCnt="6"/>
      <dgm:spPr/>
      <dgm:t>
        <a:bodyPr/>
        <a:lstStyle/>
        <a:p>
          <a:endParaRPr lang="en-US"/>
        </a:p>
      </dgm:t>
    </dgm:pt>
    <dgm:pt modelId="{BB6DE5E3-047D-44BF-8C8E-2B2FE4D2F86B}" type="pres">
      <dgm:prSet presAssocID="{7C652276-308B-446E-8260-CF20BEB3120F}" presName="hierRoot3" presStyleCnt="0"/>
      <dgm:spPr/>
    </dgm:pt>
    <dgm:pt modelId="{453A12E0-0368-42B9-985B-98E83731280F}" type="pres">
      <dgm:prSet presAssocID="{7C652276-308B-446E-8260-CF20BEB3120F}" presName="composite3" presStyleCnt="0"/>
      <dgm:spPr/>
    </dgm:pt>
    <dgm:pt modelId="{85EAB727-CB95-4272-80BA-72FB671A0F15}" type="pres">
      <dgm:prSet presAssocID="{7C652276-308B-446E-8260-CF20BEB3120F}" presName="background3" presStyleLbl="node3" presStyleIdx="5" presStyleCnt="6"/>
      <dgm:spPr/>
    </dgm:pt>
    <dgm:pt modelId="{6143E2CD-7038-4970-9748-247C3396EAD2}" type="pres">
      <dgm:prSet presAssocID="{7C652276-308B-446E-8260-CF20BEB3120F}" presName="text3" presStyleLbl="fgAcc3" presStyleIdx="5" presStyleCnt="6">
        <dgm:presLayoutVars>
          <dgm:chPref val="3"/>
        </dgm:presLayoutVars>
      </dgm:prSet>
      <dgm:spPr/>
      <dgm:t>
        <a:bodyPr/>
        <a:lstStyle/>
        <a:p>
          <a:endParaRPr lang="en-US"/>
        </a:p>
      </dgm:t>
    </dgm:pt>
    <dgm:pt modelId="{FF6408FB-E076-43D5-A5C2-849D27FE665E}" type="pres">
      <dgm:prSet presAssocID="{7C652276-308B-446E-8260-CF20BEB3120F}" presName="hierChild4" presStyleCnt="0"/>
      <dgm:spPr/>
    </dgm:pt>
  </dgm:ptLst>
  <dgm:cxnLst>
    <dgm:cxn modelId="{E49AE8FF-C060-4D2A-9F32-2D2B95966DA9}" type="presOf" srcId="{391DCA97-8C62-457C-8EA6-21F4E90B8912}" destId="{7D84DF91-E759-41E0-B679-5966240753B5}" srcOrd="0" destOrd="0" presId="urn:microsoft.com/office/officeart/2005/8/layout/hierarchy1"/>
    <dgm:cxn modelId="{5D2AF65D-366D-450B-A9A5-2684FFCB1EDD}" srcId="{8B1A4CEA-41C5-4FE0-8D5F-05A3188D40E1}" destId="{52B953F5-BA1E-4575-A6D8-52553718F966}" srcOrd="1" destOrd="0" parTransId="{584A3D32-5A43-4621-842A-BAB5FFCCF943}" sibTransId="{7BA61BBC-6A40-41E7-94EE-4FA0C68B2C82}"/>
    <dgm:cxn modelId="{81B6AA5D-F6DA-4BBA-81E0-B466A1F875A6}" type="presOf" srcId="{584A3D32-5A43-4621-842A-BAB5FFCCF943}" destId="{1EEAF838-7E4B-46C3-B6F1-4DB7F09518DD}" srcOrd="0" destOrd="0" presId="urn:microsoft.com/office/officeart/2005/8/layout/hierarchy1"/>
    <dgm:cxn modelId="{C9B551B5-0547-4666-9DDC-EBAB91978B85}" type="presOf" srcId="{0CC28478-6324-4B7B-9D85-435D3E952897}" destId="{9C617214-A9FF-44A8-973E-884A2E9BCC6B}" srcOrd="0" destOrd="0" presId="urn:microsoft.com/office/officeart/2005/8/layout/hierarchy1"/>
    <dgm:cxn modelId="{551580B9-17EA-47B4-8BEB-C77EF2F90E3D}" type="presOf" srcId="{422945FB-BBA9-4A6B-A182-406D3178E94D}" destId="{87A6AFAD-4EE6-495D-B7AD-CBC804CD443B}" srcOrd="0" destOrd="0" presId="urn:microsoft.com/office/officeart/2005/8/layout/hierarchy1"/>
    <dgm:cxn modelId="{71A0F0B8-9062-43FA-94F6-B0855E3D18AB}" srcId="{422945FB-BBA9-4A6B-A182-406D3178E94D}" destId="{A4B2E849-B38D-4867-AE9C-041F75F41889}" srcOrd="0" destOrd="0" parTransId="{6830F74E-A5E4-492B-B5A7-C5382518B00F}" sibTransId="{8C41CD09-62DE-4CF2-9631-D602FA506AC3}"/>
    <dgm:cxn modelId="{60B39C30-6188-4871-B986-BEC4C965C3FE}" type="presOf" srcId="{52B953F5-BA1E-4575-A6D8-52553718F966}" destId="{710F685D-8FB7-4041-9B6F-3B321AAED063}" srcOrd="0" destOrd="0" presId="urn:microsoft.com/office/officeart/2005/8/layout/hierarchy1"/>
    <dgm:cxn modelId="{8CF35D7A-CD33-4381-BEDF-DE4FAC23EA7C}" srcId="{A65FC392-01DD-4531-9B63-3923E86E2681}" destId="{12E72F25-4A32-4898-9CA2-F7CAE0522CA0}" srcOrd="0" destOrd="0" parTransId="{56D893DB-B31F-4673-98BC-390E52486B80}" sibTransId="{357093D7-A846-4DD8-9F78-65CCA5479F2B}"/>
    <dgm:cxn modelId="{2D901E78-D1E7-4458-94E1-08CA30BDADC9}" srcId="{8B1A4CEA-41C5-4FE0-8D5F-05A3188D40E1}" destId="{F7A9F148-0570-4610-912A-2EB3FD77ADD8}" srcOrd="0" destOrd="0" parTransId="{7C30363B-31FC-4C6F-9933-A181242A3F05}" sibTransId="{432C0609-04E1-491A-A2C0-B24AA51D879B}"/>
    <dgm:cxn modelId="{91352CBB-BB43-41DD-BEFD-84DB03E6A2BA}" type="presOf" srcId="{F3FE43EC-96F7-4DCD-9557-CA13A0BEC8FB}" destId="{A1965508-A778-450B-B571-C81B3BE59F73}" srcOrd="0" destOrd="0" presId="urn:microsoft.com/office/officeart/2005/8/layout/hierarchy1"/>
    <dgm:cxn modelId="{2AFBE088-2DDC-4CED-BF98-7891A2ED7C66}" type="presOf" srcId="{A65FC392-01DD-4531-9B63-3923E86E2681}" destId="{FD305B47-33FD-469C-918A-C858ADCA3670}" srcOrd="0" destOrd="0" presId="urn:microsoft.com/office/officeart/2005/8/layout/hierarchy1"/>
    <dgm:cxn modelId="{9C9EB02F-91A9-4527-97BC-85685B985903}" type="presOf" srcId="{7C30363B-31FC-4C6F-9933-A181242A3F05}" destId="{3D37C3A3-0117-4852-B05B-FF97D31EA155}" srcOrd="0" destOrd="0" presId="urn:microsoft.com/office/officeart/2005/8/layout/hierarchy1"/>
    <dgm:cxn modelId="{63B62483-92F7-4E6F-A71C-4C34D0B4199F}" type="presOf" srcId="{AC881CE8-2FBD-4F4F-B41C-A2FC9B591B7F}" destId="{1BC09A32-F5D9-4794-A490-1DBDB27D3BCB}" srcOrd="0" destOrd="0" presId="urn:microsoft.com/office/officeart/2005/8/layout/hierarchy1"/>
    <dgm:cxn modelId="{0D67E156-B6A9-44E1-A78B-F7C21DC7D42F}" type="presOf" srcId="{768E8295-FECC-41F5-AF25-6494579A8A7E}" destId="{5AF70BE7-2FAB-4463-A810-694506138F7A}" srcOrd="0" destOrd="0" presId="urn:microsoft.com/office/officeart/2005/8/layout/hierarchy1"/>
    <dgm:cxn modelId="{EA164826-D7EB-4B9D-9F64-586D27F0BFB8}" type="presOf" srcId="{7C652276-308B-446E-8260-CF20BEB3120F}" destId="{6143E2CD-7038-4970-9748-247C3396EAD2}" srcOrd="0" destOrd="0" presId="urn:microsoft.com/office/officeart/2005/8/layout/hierarchy1"/>
    <dgm:cxn modelId="{080CAB20-353B-441F-B98E-9A2531A39DAA}" type="presOf" srcId="{6F316E60-64BD-4657-B835-C9076FEDFB74}" destId="{636CC4DF-32C4-45D2-8080-BF7E0022BDDD}" srcOrd="0" destOrd="0" presId="urn:microsoft.com/office/officeart/2005/8/layout/hierarchy1"/>
    <dgm:cxn modelId="{96E59D65-EA2C-4031-A712-60D32591C50E}" srcId="{12E72F25-4A32-4898-9CA2-F7CAE0522CA0}" destId="{AC881CE8-2FBD-4F4F-B41C-A2FC9B591B7F}" srcOrd="1" destOrd="0" parTransId="{F3FE43EC-96F7-4DCD-9557-CA13A0BEC8FB}" sibTransId="{6861C035-C399-4E93-A3D2-C46A3C33873E}"/>
    <dgm:cxn modelId="{53B7AEEA-4F48-4DB3-85FA-C9BF82693FAB}" srcId="{AC881CE8-2FBD-4F4F-B41C-A2FC9B591B7F}" destId="{768E8295-FECC-41F5-AF25-6494579A8A7E}" srcOrd="0" destOrd="0" parTransId="{6F316E60-64BD-4657-B835-C9076FEDFB74}" sibTransId="{107B4B19-CF66-4B0C-AC46-199A00DE9FBB}"/>
    <dgm:cxn modelId="{E6AC114D-DA64-4B82-BA5B-02F9874D8437}" type="presOf" srcId="{A4B2E849-B38D-4867-AE9C-041F75F41889}" destId="{018E362C-6570-4B04-86D9-0DEB554F7A36}" srcOrd="0" destOrd="0" presId="urn:microsoft.com/office/officeart/2005/8/layout/hierarchy1"/>
    <dgm:cxn modelId="{34367934-C80B-473C-81C3-AEDEBBF6424A}" type="presOf" srcId="{8B1A4CEA-41C5-4FE0-8D5F-05A3188D40E1}" destId="{FCE8DD99-7F01-4FB3-A3FC-998988318608}" srcOrd="0" destOrd="0" presId="urn:microsoft.com/office/officeart/2005/8/layout/hierarchy1"/>
    <dgm:cxn modelId="{754CB538-97CB-4E1D-95CF-8EAD0ECDE509}" srcId="{422945FB-BBA9-4A6B-A182-406D3178E94D}" destId="{7C652276-308B-446E-8260-CF20BEB3120F}" srcOrd="2" destOrd="0" parTransId="{2C33A840-F60C-41D7-9ED0-350BBBBF9C07}" sibTransId="{0ADF449F-2000-48CA-A2DD-2A80757DC937}"/>
    <dgm:cxn modelId="{97932B17-F781-4ED8-84A0-27506DC2E933}" type="presOf" srcId="{ABC37087-DB46-4130-8BC5-70BFF18A3655}" destId="{D8344AC7-FF4D-4F41-8BC7-EC935378D430}" srcOrd="0" destOrd="0" presId="urn:microsoft.com/office/officeart/2005/8/layout/hierarchy1"/>
    <dgm:cxn modelId="{907C5F65-8AEE-4B89-AC21-B982676E62ED}" type="presOf" srcId="{2C33A840-F60C-41D7-9ED0-350BBBBF9C07}" destId="{D86F09EF-4A21-4FAF-8CF8-40A8C71BEC39}" srcOrd="0" destOrd="0" presId="urn:microsoft.com/office/officeart/2005/8/layout/hierarchy1"/>
    <dgm:cxn modelId="{C895DB0B-F5D8-436A-A687-63B0E853C341}" srcId="{12E72F25-4A32-4898-9CA2-F7CAE0522CA0}" destId="{422945FB-BBA9-4A6B-A182-406D3178E94D}" srcOrd="2" destOrd="0" parTransId="{ABC37087-DB46-4130-8BC5-70BFF18A3655}" sibTransId="{6B142649-6025-4968-B39E-A99EA80CDBE9}"/>
    <dgm:cxn modelId="{E20307AF-2D91-443E-88E0-310B5D126163}" srcId="{12E72F25-4A32-4898-9CA2-F7CAE0522CA0}" destId="{8B1A4CEA-41C5-4FE0-8D5F-05A3188D40E1}" srcOrd="0" destOrd="0" parTransId="{0CC28478-6324-4B7B-9D85-435D3E952897}" sibTransId="{582C1415-1EEB-4B4B-A060-C01E197C44AD}"/>
    <dgm:cxn modelId="{FE03E92F-BF81-42BE-ADBD-A2999B354BAC}" type="presOf" srcId="{6830F74E-A5E4-492B-B5A7-C5382518B00F}" destId="{9BEFFFCF-4515-494E-BEED-EE816E248058}" srcOrd="0" destOrd="0" presId="urn:microsoft.com/office/officeart/2005/8/layout/hierarchy1"/>
    <dgm:cxn modelId="{1A8147A8-0F93-4509-A8E3-02DCFD95E069}" srcId="{422945FB-BBA9-4A6B-A182-406D3178E94D}" destId="{391DCA97-8C62-457C-8EA6-21F4E90B8912}" srcOrd="1" destOrd="0" parTransId="{8E8E06AC-D046-4500-A5B5-5CE3A78B1715}" sibTransId="{142413C9-C66B-4E7C-88EE-98B4A844D09B}"/>
    <dgm:cxn modelId="{CE3E644E-34FF-40C9-94F6-4139C74CC119}" type="presOf" srcId="{8E8E06AC-D046-4500-A5B5-5CE3A78B1715}" destId="{E4BF047A-9D88-43C8-839A-C60D5FF1CD8B}" srcOrd="0" destOrd="0" presId="urn:microsoft.com/office/officeart/2005/8/layout/hierarchy1"/>
    <dgm:cxn modelId="{6715AB7B-3774-48B5-9D91-698C54C83FDA}" type="presOf" srcId="{12E72F25-4A32-4898-9CA2-F7CAE0522CA0}" destId="{0D5882C6-922A-448B-955B-BE0E5D448CBD}" srcOrd="0" destOrd="0" presId="urn:microsoft.com/office/officeart/2005/8/layout/hierarchy1"/>
    <dgm:cxn modelId="{5FEFCF2D-2CA4-4984-91A0-80BE2EB56465}" type="presOf" srcId="{F7A9F148-0570-4610-912A-2EB3FD77ADD8}" destId="{2CDF123B-693E-4A51-BA96-EFE7B42C4852}" srcOrd="0" destOrd="0" presId="urn:microsoft.com/office/officeart/2005/8/layout/hierarchy1"/>
    <dgm:cxn modelId="{78DD3E6E-579B-4336-B9A6-B6EA53EE1B9D}" type="presParOf" srcId="{FD305B47-33FD-469C-918A-C858ADCA3670}" destId="{27733D3C-EC7C-4E7A-B4AC-1ADF2A40576C}" srcOrd="0" destOrd="0" presId="urn:microsoft.com/office/officeart/2005/8/layout/hierarchy1"/>
    <dgm:cxn modelId="{64D9BE7F-79EE-4167-B366-5E8EDC4A257D}" type="presParOf" srcId="{27733D3C-EC7C-4E7A-B4AC-1ADF2A40576C}" destId="{73EE6FE0-994C-4024-BAA9-297DC751F484}" srcOrd="0" destOrd="0" presId="urn:microsoft.com/office/officeart/2005/8/layout/hierarchy1"/>
    <dgm:cxn modelId="{A112C517-675D-447A-AC02-238A5881E56F}" type="presParOf" srcId="{73EE6FE0-994C-4024-BAA9-297DC751F484}" destId="{D6B747CA-9993-4FCF-B1A2-20DF545FF467}" srcOrd="0" destOrd="0" presId="urn:microsoft.com/office/officeart/2005/8/layout/hierarchy1"/>
    <dgm:cxn modelId="{A5C239E7-261F-4D04-8ED3-BF0BAE07DCF0}" type="presParOf" srcId="{73EE6FE0-994C-4024-BAA9-297DC751F484}" destId="{0D5882C6-922A-448B-955B-BE0E5D448CBD}" srcOrd="1" destOrd="0" presId="urn:microsoft.com/office/officeart/2005/8/layout/hierarchy1"/>
    <dgm:cxn modelId="{78E51985-E06A-4285-9C39-CBF64C2600BF}" type="presParOf" srcId="{27733D3C-EC7C-4E7A-B4AC-1ADF2A40576C}" destId="{573575F0-4DB8-4A28-BC04-3A8BF217921B}" srcOrd="1" destOrd="0" presId="urn:microsoft.com/office/officeart/2005/8/layout/hierarchy1"/>
    <dgm:cxn modelId="{CA69C124-CEE6-4408-BE05-6696064F0773}" type="presParOf" srcId="{573575F0-4DB8-4A28-BC04-3A8BF217921B}" destId="{9C617214-A9FF-44A8-973E-884A2E9BCC6B}" srcOrd="0" destOrd="0" presId="urn:microsoft.com/office/officeart/2005/8/layout/hierarchy1"/>
    <dgm:cxn modelId="{8CEA79B6-1E37-4FEC-B4F9-BFF16CBE10FA}" type="presParOf" srcId="{573575F0-4DB8-4A28-BC04-3A8BF217921B}" destId="{345479FB-EB57-4AA3-B890-317F6A415143}" srcOrd="1" destOrd="0" presId="urn:microsoft.com/office/officeart/2005/8/layout/hierarchy1"/>
    <dgm:cxn modelId="{D866B8C7-66A5-46D7-9EEE-C61240B8E5A7}" type="presParOf" srcId="{345479FB-EB57-4AA3-B890-317F6A415143}" destId="{5E15C8FD-FA55-41C7-B472-D333D05652AC}" srcOrd="0" destOrd="0" presId="urn:microsoft.com/office/officeart/2005/8/layout/hierarchy1"/>
    <dgm:cxn modelId="{2E2CAD1A-2870-450B-8808-9A7D6BDB2E5B}" type="presParOf" srcId="{5E15C8FD-FA55-41C7-B472-D333D05652AC}" destId="{3C88DF1E-9D27-48AC-9AF5-2F50A4F92882}" srcOrd="0" destOrd="0" presId="urn:microsoft.com/office/officeart/2005/8/layout/hierarchy1"/>
    <dgm:cxn modelId="{C0453CA8-9E8A-495E-A4CE-4EC225F13C94}" type="presParOf" srcId="{5E15C8FD-FA55-41C7-B472-D333D05652AC}" destId="{FCE8DD99-7F01-4FB3-A3FC-998988318608}" srcOrd="1" destOrd="0" presId="urn:microsoft.com/office/officeart/2005/8/layout/hierarchy1"/>
    <dgm:cxn modelId="{03696747-3501-4F50-ABA2-A945CC2278DF}" type="presParOf" srcId="{345479FB-EB57-4AA3-B890-317F6A415143}" destId="{61375CDE-1E44-4B4E-B17F-110A696B11CD}" srcOrd="1" destOrd="0" presId="urn:microsoft.com/office/officeart/2005/8/layout/hierarchy1"/>
    <dgm:cxn modelId="{5D4A2C2A-4AB0-40A7-9A01-39AA5BD2638A}" type="presParOf" srcId="{61375CDE-1E44-4B4E-B17F-110A696B11CD}" destId="{3D37C3A3-0117-4852-B05B-FF97D31EA155}" srcOrd="0" destOrd="0" presId="urn:microsoft.com/office/officeart/2005/8/layout/hierarchy1"/>
    <dgm:cxn modelId="{B5DBEA13-DA61-461D-9D87-6434446BDA6A}" type="presParOf" srcId="{61375CDE-1E44-4B4E-B17F-110A696B11CD}" destId="{974DD007-EFCB-4ABA-A4C8-7AE64E080886}" srcOrd="1" destOrd="0" presId="urn:microsoft.com/office/officeart/2005/8/layout/hierarchy1"/>
    <dgm:cxn modelId="{4E947F40-324D-4E4A-A034-63C15D9F008D}" type="presParOf" srcId="{974DD007-EFCB-4ABA-A4C8-7AE64E080886}" destId="{D14B717F-654F-48C7-B00F-1E580B34C96C}" srcOrd="0" destOrd="0" presId="urn:microsoft.com/office/officeart/2005/8/layout/hierarchy1"/>
    <dgm:cxn modelId="{690C1317-A291-4A3D-B1C3-342EFE45E8EC}" type="presParOf" srcId="{D14B717F-654F-48C7-B00F-1E580B34C96C}" destId="{07E089E9-E939-4AA4-AD45-E7B9111EA986}" srcOrd="0" destOrd="0" presId="urn:microsoft.com/office/officeart/2005/8/layout/hierarchy1"/>
    <dgm:cxn modelId="{6679C57D-2BB8-41A1-8962-968EC2B19408}" type="presParOf" srcId="{D14B717F-654F-48C7-B00F-1E580B34C96C}" destId="{2CDF123B-693E-4A51-BA96-EFE7B42C4852}" srcOrd="1" destOrd="0" presId="urn:microsoft.com/office/officeart/2005/8/layout/hierarchy1"/>
    <dgm:cxn modelId="{78F2A203-97D7-4E57-9402-58C07B4C1B47}" type="presParOf" srcId="{974DD007-EFCB-4ABA-A4C8-7AE64E080886}" destId="{717ED768-0965-4365-807E-DBA05443F354}" srcOrd="1" destOrd="0" presId="urn:microsoft.com/office/officeart/2005/8/layout/hierarchy1"/>
    <dgm:cxn modelId="{2267FF38-FB1C-4100-B0DA-495DD52110C2}" type="presParOf" srcId="{61375CDE-1E44-4B4E-B17F-110A696B11CD}" destId="{1EEAF838-7E4B-46C3-B6F1-4DB7F09518DD}" srcOrd="2" destOrd="0" presId="urn:microsoft.com/office/officeart/2005/8/layout/hierarchy1"/>
    <dgm:cxn modelId="{4C7208F6-3C4E-4F4C-B31B-1822FF39098A}" type="presParOf" srcId="{61375CDE-1E44-4B4E-B17F-110A696B11CD}" destId="{85A1C327-360F-487B-870D-C83F4A0B676A}" srcOrd="3" destOrd="0" presId="urn:microsoft.com/office/officeart/2005/8/layout/hierarchy1"/>
    <dgm:cxn modelId="{1870E9BA-D07B-49CE-A443-D7EDF6B341FA}" type="presParOf" srcId="{85A1C327-360F-487B-870D-C83F4A0B676A}" destId="{67EBE35C-9C5E-4EC1-96B5-B8935A7D3348}" srcOrd="0" destOrd="0" presId="urn:microsoft.com/office/officeart/2005/8/layout/hierarchy1"/>
    <dgm:cxn modelId="{9A444E83-E77F-421A-BF49-07A822F54A5E}" type="presParOf" srcId="{67EBE35C-9C5E-4EC1-96B5-B8935A7D3348}" destId="{773C7720-B209-46FB-B1E8-6C295C1345F3}" srcOrd="0" destOrd="0" presId="urn:microsoft.com/office/officeart/2005/8/layout/hierarchy1"/>
    <dgm:cxn modelId="{06C948FE-ACAD-41AB-AA77-CEE1334E9E3C}" type="presParOf" srcId="{67EBE35C-9C5E-4EC1-96B5-B8935A7D3348}" destId="{710F685D-8FB7-4041-9B6F-3B321AAED063}" srcOrd="1" destOrd="0" presId="urn:microsoft.com/office/officeart/2005/8/layout/hierarchy1"/>
    <dgm:cxn modelId="{0C4FB484-A828-4643-88AC-FD62004D041F}" type="presParOf" srcId="{85A1C327-360F-487B-870D-C83F4A0B676A}" destId="{0B67AE8E-39F8-47FB-A564-62B687E3372E}" srcOrd="1" destOrd="0" presId="urn:microsoft.com/office/officeart/2005/8/layout/hierarchy1"/>
    <dgm:cxn modelId="{38C07421-ECA7-4AC8-ACDB-6C26C003B56E}" type="presParOf" srcId="{573575F0-4DB8-4A28-BC04-3A8BF217921B}" destId="{A1965508-A778-450B-B571-C81B3BE59F73}" srcOrd="2" destOrd="0" presId="urn:microsoft.com/office/officeart/2005/8/layout/hierarchy1"/>
    <dgm:cxn modelId="{3A666E2E-8F63-42D8-A67E-4382113DE361}" type="presParOf" srcId="{573575F0-4DB8-4A28-BC04-3A8BF217921B}" destId="{DABDD467-5AFF-429C-95DC-924D6641D886}" srcOrd="3" destOrd="0" presId="urn:microsoft.com/office/officeart/2005/8/layout/hierarchy1"/>
    <dgm:cxn modelId="{7BEC81C2-0D3C-480B-B6ED-08B0D9DC6CD3}" type="presParOf" srcId="{DABDD467-5AFF-429C-95DC-924D6641D886}" destId="{7B2D5E97-B93F-4D3D-9CD6-F0248BB5D0F1}" srcOrd="0" destOrd="0" presId="urn:microsoft.com/office/officeart/2005/8/layout/hierarchy1"/>
    <dgm:cxn modelId="{26FA6147-0778-4E73-823E-C4FBAB48237C}" type="presParOf" srcId="{7B2D5E97-B93F-4D3D-9CD6-F0248BB5D0F1}" destId="{93CC692C-DDEA-4CD3-BA51-09ACB019DB4A}" srcOrd="0" destOrd="0" presId="urn:microsoft.com/office/officeart/2005/8/layout/hierarchy1"/>
    <dgm:cxn modelId="{7C1D3BA6-EFA4-4C0C-A823-373B561BA517}" type="presParOf" srcId="{7B2D5E97-B93F-4D3D-9CD6-F0248BB5D0F1}" destId="{1BC09A32-F5D9-4794-A490-1DBDB27D3BCB}" srcOrd="1" destOrd="0" presId="urn:microsoft.com/office/officeart/2005/8/layout/hierarchy1"/>
    <dgm:cxn modelId="{8792A479-2369-436E-8F9A-6151E817BE97}" type="presParOf" srcId="{DABDD467-5AFF-429C-95DC-924D6641D886}" destId="{263B9E9F-1F25-450C-B8DA-6915D543451D}" srcOrd="1" destOrd="0" presId="urn:microsoft.com/office/officeart/2005/8/layout/hierarchy1"/>
    <dgm:cxn modelId="{BC9F78B4-961E-48F1-87FA-204846B79F12}" type="presParOf" srcId="{263B9E9F-1F25-450C-B8DA-6915D543451D}" destId="{636CC4DF-32C4-45D2-8080-BF7E0022BDDD}" srcOrd="0" destOrd="0" presId="urn:microsoft.com/office/officeart/2005/8/layout/hierarchy1"/>
    <dgm:cxn modelId="{EFEE4752-098D-4249-ACFD-FD4BA880082F}" type="presParOf" srcId="{263B9E9F-1F25-450C-B8DA-6915D543451D}" destId="{19CF4CBD-5B52-4A6A-809E-FA07A84BA2F6}" srcOrd="1" destOrd="0" presId="urn:microsoft.com/office/officeart/2005/8/layout/hierarchy1"/>
    <dgm:cxn modelId="{04B2840B-DA9E-4FE5-9264-C9A9CD20634B}" type="presParOf" srcId="{19CF4CBD-5B52-4A6A-809E-FA07A84BA2F6}" destId="{B3FBA044-E87E-420F-974C-B4F1456B9E54}" srcOrd="0" destOrd="0" presId="urn:microsoft.com/office/officeart/2005/8/layout/hierarchy1"/>
    <dgm:cxn modelId="{48DA8B06-C8AB-4D87-9F43-B619C22F4E3A}" type="presParOf" srcId="{B3FBA044-E87E-420F-974C-B4F1456B9E54}" destId="{FE68713F-C113-4D4F-8123-4AD70C20E296}" srcOrd="0" destOrd="0" presId="urn:microsoft.com/office/officeart/2005/8/layout/hierarchy1"/>
    <dgm:cxn modelId="{CB32ED97-03CF-4FD8-97FD-52619EDA055B}" type="presParOf" srcId="{B3FBA044-E87E-420F-974C-B4F1456B9E54}" destId="{5AF70BE7-2FAB-4463-A810-694506138F7A}" srcOrd="1" destOrd="0" presId="urn:microsoft.com/office/officeart/2005/8/layout/hierarchy1"/>
    <dgm:cxn modelId="{D21F153F-71F3-4CC6-BE38-90BCA374B670}" type="presParOf" srcId="{19CF4CBD-5B52-4A6A-809E-FA07A84BA2F6}" destId="{E252279B-B5F4-41DC-B05C-B47580B62774}" srcOrd="1" destOrd="0" presId="urn:microsoft.com/office/officeart/2005/8/layout/hierarchy1"/>
    <dgm:cxn modelId="{80E3109A-F12A-452A-BEA6-86B7F4E76400}" type="presParOf" srcId="{573575F0-4DB8-4A28-BC04-3A8BF217921B}" destId="{D8344AC7-FF4D-4F41-8BC7-EC935378D430}" srcOrd="4" destOrd="0" presId="urn:microsoft.com/office/officeart/2005/8/layout/hierarchy1"/>
    <dgm:cxn modelId="{59C0EF06-5659-4C49-AE6D-79272627C42D}" type="presParOf" srcId="{573575F0-4DB8-4A28-BC04-3A8BF217921B}" destId="{95574175-DBD4-4941-9252-E9D0A77ECD02}" srcOrd="5" destOrd="0" presId="urn:microsoft.com/office/officeart/2005/8/layout/hierarchy1"/>
    <dgm:cxn modelId="{5A7C4B57-8787-4503-A0CC-3040014D6ACB}" type="presParOf" srcId="{95574175-DBD4-4941-9252-E9D0A77ECD02}" destId="{D499B471-02F6-4B0F-95B4-F90B9F05CDD6}" srcOrd="0" destOrd="0" presId="urn:microsoft.com/office/officeart/2005/8/layout/hierarchy1"/>
    <dgm:cxn modelId="{FE620719-00DA-412F-9DA6-3892F78E5065}" type="presParOf" srcId="{D499B471-02F6-4B0F-95B4-F90B9F05CDD6}" destId="{33F367C9-9FB8-4232-8D5F-35FA044DDEDD}" srcOrd="0" destOrd="0" presId="urn:microsoft.com/office/officeart/2005/8/layout/hierarchy1"/>
    <dgm:cxn modelId="{80E831C8-6D0F-4ADD-8170-0D8E1640FA3D}" type="presParOf" srcId="{D499B471-02F6-4B0F-95B4-F90B9F05CDD6}" destId="{87A6AFAD-4EE6-495D-B7AD-CBC804CD443B}" srcOrd="1" destOrd="0" presId="urn:microsoft.com/office/officeart/2005/8/layout/hierarchy1"/>
    <dgm:cxn modelId="{A8F754EE-E49F-4640-A1DC-6CC4F602F29E}" type="presParOf" srcId="{95574175-DBD4-4941-9252-E9D0A77ECD02}" destId="{CBF65749-B18D-4917-8C95-7CAD89FFC057}" srcOrd="1" destOrd="0" presId="urn:microsoft.com/office/officeart/2005/8/layout/hierarchy1"/>
    <dgm:cxn modelId="{751223F4-9780-416B-B0AB-601FA1AE8417}" type="presParOf" srcId="{CBF65749-B18D-4917-8C95-7CAD89FFC057}" destId="{9BEFFFCF-4515-494E-BEED-EE816E248058}" srcOrd="0" destOrd="0" presId="urn:microsoft.com/office/officeart/2005/8/layout/hierarchy1"/>
    <dgm:cxn modelId="{C234D6B3-1C74-4F86-8212-4DBB7E5DC47F}" type="presParOf" srcId="{CBF65749-B18D-4917-8C95-7CAD89FFC057}" destId="{2C0EFFE9-5D8B-452C-AB3F-90F9C01162EA}" srcOrd="1" destOrd="0" presId="urn:microsoft.com/office/officeart/2005/8/layout/hierarchy1"/>
    <dgm:cxn modelId="{965AC02E-D88B-476E-80F9-2A56A09A6455}" type="presParOf" srcId="{2C0EFFE9-5D8B-452C-AB3F-90F9C01162EA}" destId="{4CF7E9A3-CB6F-4766-9120-15279957135D}" srcOrd="0" destOrd="0" presId="urn:microsoft.com/office/officeart/2005/8/layout/hierarchy1"/>
    <dgm:cxn modelId="{15D1D1BE-79DD-450A-8943-F0AEA2BD2D3D}" type="presParOf" srcId="{4CF7E9A3-CB6F-4766-9120-15279957135D}" destId="{52E0022D-4B51-4222-B2DA-1AA6742A4345}" srcOrd="0" destOrd="0" presId="urn:microsoft.com/office/officeart/2005/8/layout/hierarchy1"/>
    <dgm:cxn modelId="{8243C607-AEBD-4D7C-9354-75971A846772}" type="presParOf" srcId="{4CF7E9A3-CB6F-4766-9120-15279957135D}" destId="{018E362C-6570-4B04-86D9-0DEB554F7A36}" srcOrd="1" destOrd="0" presId="urn:microsoft.com/office/officeart/2005/8/layout/hierarchy1"/>
    <dgm:cxn modelId="{09427BBD-324E-4E1A-9BE6-4C3632C95703}" type="presParOf" srcId="{2C0EFFE9-5D8B-452C-AB3F-90F9C01162EA}" destId="{FE796EDB-6181-4472-91BB-F70F55E59388}" srcOrd="1" destOrd="0" presId="urn:microsoft.com/office/officeart/2005/8/layout/hierarchy1"/>
    <dgm:cxn modelId="{2AF6B6A0-B54A-49F2-9BAB-A72999F834C9}" type="presParOf" srcId="{CBF65749-B18D-4917-8C95-7CAD89FFC057}" destId="{E4BF047A-9D88-43C8-839A-C60D5FF1CD8B}" srcOrd="2" destOrd="0" presId="urn:microsoft.com/office/officeart/2005/8/layout/hierarchy1"/>
    <dgm:cxn modelId="{7AD6355E-7DB8-4EEE-87CD-610429E486C3}" type="presParOf" srcId="{CBF65749-B18D-4917-8C95-7CAD89FFC057}" destId="{3C3CA547-BEB8-42D0-9289-3E1399A61541}" srcOrd="3" destOrd="0" presId="urn:microsoft.com/office/officeart/2005/8/layout/hierarchy1"/>
    <dgm:cxn modelId="{18EB01EA-E474-4B58-937E-EFEF5699905F}" type="presParOf" srcId="{3C3CA547-BEB8-42D0-9289-3E1399A61541}" destId="{4CE46170-978F-4F77-948D-11EADFBC1D5F}" srcOrd="0" destOrd="0" presId="urn:microsoft.com/office/officeart/2005/8/layout/hierarchy1"/>
    <dgm:cxn modelId="{6A2EC047-E6F1-4DA3-9813-7BC4A64C12B9}" type="presParOf" srcId="{4CE46170-978F-4F77-948D-11EADFBC1D5F}" destId="{6E9D6187-8A60-436B-985F-400A94A19F46}" srcOrd="0" destOrd="0" presId="urn:microsoft.com/office/officeart/2005/8/layout/hierarchy1"/>
    <dgm:cxn modelId="{E6269715-2068-425F-8E27-AA6F18B4B8ED}" type="presParOf" srcId="{4CE46170-978F-4F77-948D-11EADFBC1D5F}" destId="{7D84DF91-E759-41E0-B679-5966240753B5}" srcOrd="1" destOrd="0" presId="urn:microsoft.com/office/officeart/2005/8/layout/hierarchy1"/>
    <dgm:cxn modelId="{61CD4B84-9220-405E-9F47-ED3C0EFA7A07}" type="presParOf" srcId="{3C3CA547-BEB8-42D0-9289-3E1399A61541}" destId="{8E9ECB97-1645-4D94-B40A-003B3D45DBD6}" srcOrd="1" destOrd="0" presId="urn:microsoft.com/office/officeart/2005/8/layout/hierarchy1"/>
    <dgm:cxn modelId="{2856745F-07EF-46A1-8B11-68DEE3775E01}" type="presParOf" srcId="{CBF65749-B18D-4917-8C95-7CAD89FFC057}" destId="{D86F09EF-4A21-4FAF-8CF8-40A8C71BEC39}" srcOrd="4" destOrd="0" presId="urn:microsoft.com/office/officeart/2005/8/layout/hierarchy1"/>
    <dgm:cxn modelId="{8F1CC61B-9882-443C-BE15-C2F1DDB43D46}" type="presParOf" srcId="{CBF65749-B18D-4917-8C95-7CAD89FFC057}" destId="{BB6DE5E3-047D-44BF-8C8E-2B2FE4D2F86B}" srcOrd="5" destOrd="0" presId="urn:microsoft.com/office/officeart/2005/8/layout/hierarchy1"/>
    <dgm:cxn modelId="{36C831ED-DF55-4548-AE44-2BCEE874DB0B}" type="presParOf" srcId="{BB6DE5E3-047D-44BF-8C8E-2B2FE4D2F86B}" destId="{453A12E0-0368-42B9-985B-98E83731280F}" srcOrd="0" destOrd="0" presId="urn:microsoft.com/office/officeart/2005/8/layout/hierarchy1"/>
    <dgm:cxn modelId="{9632CFF7-9108-4BCC-9B7E-E78E57387353}" type="presParOf" srcId="{453A12E0-0368-42B9-985B-98E83731280F}" destId="{85EAB727-CB95-4272-80BA-72FB671A0F15}" srcOrd="0" destOrd="0" presId="urn:microsoft.com/office/officeart/2005/8/layout/hierarchy1"/>
    <dgm:cxn modelId="{B35AB1DE-D8BB-4BE7-9151-0DF7D07F7EB3}" type="presParOf" srcId="{453A12E0-0368-42B9-985B-98E83731280F}" destId="{6143E2CD-7038-4970-9748-247C3396EAD2}" srcOrd="1" destOrd="0" presId="urn:microsoft.com/office/officeart/2005/8/layout/hierarchy1"/>
    <dgm:cxn modelId="{67F8A394-14EB-4750-BA28-4560876398FB}" type="presParOf" srcId="{BB6DE5E3-047D-44BF-8C8E-2B2FE4D2F86B}" destId="{FF6408FB-E076-43D5-A5C2-849D27FE665E}"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65FC392-01DD-4531-9B63-3923E86E2681}"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12E72F25-4A32-4898-9CA2-F7CAE0522CA0}">
      <dgm:prSet phldrT="[Text]" custT="1"/>
      <dgm:spPr/>
      <dgm:t>
        <a:bodyPr/>
        <a:lstStyle/>
        <a:p>
          <a:r>
            <a:rPr lang="ar-SA" sz="1400" b="1" dirty="0" smtClean="0">
              <a:solidFill>
                <a:schemeClr val="tx2">
                  <a:lumMod val="75000"/>
                </a:schemeClr>
              </a:solidFill>
              <a:latin typeface="Times New Roman" pitchFamily="18" charset="0"/>
              <a:cs typeface="Times New Roman" pitchFamily="18" charset="0"/>
            </a:rPr>
            <a:t>أنواع الأسهم</a:t>
          </a:r>
          <a:endParaRPr lang="en-US" sz="1400" b="1" dirty="0">
            <a:solidFill>
              <a:schemeClr val="tx2">
                <a:lumMod val="75000"/>
              </a:schemeClr>
            </a:solidFill>
            <a:latin typeface="Times New Roman" pitchFamily="18" charset="0"/>
            <a:cs typeface="Times New Roman" pitchFamily="18" charset="0"/>
          </a:endParaRPr>
        </a:p>
      </dgm:t>
    </dgm:pt>
    <dgm:pt modelId="{56D893DB-B31F-4673-98BC-390E52486B80}" type="parTrans" cxnId="{8CF35D7A-CD33-4381-BEDF-DE4FAC23EA7C}">
      <dgm:prSet/>
      <dgm:spPr/>
      <dgm:t>
        <a:bodyPr/>
        <a:lstStyle/>
        <a:p>
          <a:endParaRPr lang="en-US" sz="1400" b="1">
            <a:solidFill>
              <a:schemeClr val="tx2">
                <a:lumMod val="75000"/>
              </a:schemeClr>
            </a:solidFill>
            <a:latin typeface="Times New Roman" pitchFamily="18" charset="0"/>
            <a:cs typeface="Times New Roman" pitchFamily="18" charset="0"/>
          </a:endParaRPr>
        </a:p>
      </dgm:t>
    </dgm:pt>
    <dgm:pt modelId="{357093D7-A846-4DD8-9F78-65CCA5479F2B}" type="sibTrans" cxnId="{8CF35D7A-CD33-4381-BEDF-DE4FAC23EA7C}">
      <dgm:prSet/>
      <dgm:spPr/>
      <dgm:t>
        <a:bodyPr/>
        <a:lstStyle/>
        <a:p>
          <a:endParaRPr lang="en-US" sz="1400" b="1">
            <a:solidFill>
              <a:schemeClr val="tx2">
                <a:lumMod val="75000"/>
              </a:schemeClr>
            </a:solidFill>
            <a:latin typeface="Times New Roman" pitchFamily="18" charset="0"/>
            <a:cs typeface="Times New Roman" pitchFamily="18" charset="0"/>
          </a:endParaRPr>
        </a:p>
      </dgm:t>
    </dgm:pt>
    <dgm:pt modelId="{AC881CE8-2FBD-4F4F-B41C-A2FC9B591B7F}">
      <dgm:prSet phldrT="[Text]" custT="1"/>
      <dgm:spPr/>
      <dgm:t>
        <a:bodyPr/>
        <a:lstStyle/>
        <a:p>
          <a:r>
            <a:rPr lang="ar-SA" sz="1400" b="1" dirty="0" smtClean="0">
              <a:solidFill>
                <a:schemeClr val="tx2">
                  <a:lumMod val="75000"/>
                </a:schemeClr>
              </a:solidFill>
              <a:latin typeface="Times New Roman" pitchFamily="18" charset="0"/>
              <a:cs typeface="Times New Roman" pitchFamily="18" charset="0"/>
            </a:rPr>
            <a:t>من حيث الشكل </a:t>
          </a:r>
          <a:endParaRPr lang="en-US" sz="1400" b="1" dirty="0">
            <a:solidFill>
              <a:schemeClr val="tx2">
                <a:lumMod val="75000"/>
              </a:schemeClr>
            </a:solidFill>
            <a:latin typeface="Times New Roman" pitchFamily="18" charset="0"/>
            <a:cs typeface="Times New Roman" pitchFamily="18" charset="0"/>
          </a:endParaRPr>
        </a:p>
      </dgm:t>
    </dgm:pt>
    <dgm:pt modelId="{F3FE43EC-96F7-4DCD-9557-CA13A0BEC8FB}" type="parTrans" cxnId="{96E59D65-EA2C-4031-A712-60D32591C50E}">
      <dgm:prSet/>
      <dgm:spPr/>
      <dgm:t>
        <a:bodyPr/>
        <a:lstStyle/>
        <a:p>
          <a:endParaRPr lang="en-US" sz="1400" b="1">
            <a:solidFill>
              <a:schemeClr val="tx2">
                <a:lumMod val="75000"/>
              </a:schemeClr>
            </a:solidFill>
            <a:latin typeface="Times New Roman" pitchFamily="18" charset="0"/>
            <a:cs typeface="Times New Roman" pitchFamily="18" charset="0"/>
          </a:endParaRPr>
        </a:p>
      </dgm:t>
    </dgm:pt>
    <dgm:pt modelId="{6861C035-C399-4E93-A3D2-C46A3C33873E}" type="sibTrans" cxnId="{96E59D65-EA2C-4031-A712-60D32591C50E}">
      <dgm:prSet/>
      <dgm:spPr/>
      <dgm:t>
        <a:bodyPr/>
        <a:lstStyle/>
        <a:p>
          <a:endParaRPr lang="en-US" sz="1400" b="1">
            <a:solidFill>
              <a:schemeClr val="tx2">
                <a:lumMod val="75000"/>
              </a:schemeClr>
            </a:solidFill>
            <a:latin typeface="Times New Roman" pitchFamily="18" charset="0"/>
            <a:cs typeface="Times New Roman" pitchFamily="18" charset="0"/>
          </a:endParaRPr>
        </a:p>
      </dgm:t>
    </dgm:pt>
    <dgm:pt modelId="{768E8295-FECC-41F5-AF25-6494579A8A7E}">
      <dgm:prSet phldrT="[Text]" custT="1"/>
      <dgm:spPr/>
      <dgm:t>
        <a:bodyPr/>
        <a:lstStyle/>
        <a:p>
          <a:r>
            <a:rPr lang="ar-SA" sz="1400" b="1" dirty="0" smtClean="0">
              <a:solidFill>
                <a:schemeClr val="tx2">
                  <a:lumMod val="75000"/>
                </a:schemeClr>
              </a:solidFill>
              <a:latin typeface="Times New Roman" pitchFamily="18" charset="0"/>
              <a:cs typeface="Times New Roman" pitchFamily="18" charset="0"/>
            </a:rPr>
            <a:t>أسهم لحاملها</a:t>
          </a:r>
          <a:endParaRPr lang="en-US" sz="1400" b="1" dirty="0">
            <a:solidFill>
              <a:schemeClr val="tx2">
                <a:lumMod val="75000"/>
              </a:schemeClr>
            </a:solidFill>
            <a:latin typeface="Times New Roman" pitchFamily="18" charset="0"/>
            <a:cs typeface="Times New Roman" pitchFamily="18" charset="0"/>
          </a:endParaRPr>
        </a:p>
      </dgm:t>
    </dgm:pt>
    <dgm:pt modelId="{6F316E60-64BD-4657-B835-C9076FEDFB74}" type="parTrans" cxnId="{53B7AEEA-4F48-4DB3-85FA-C9BF82693FAB}">
      <dgm:prSet/>
      <dgm:spPr/>
      <dgm:t>
        <a:bodyPr/>
        <a:lstStyle/>
        <a:p>
          <a:endParaRPr lang="en-US" sz="1400" b="1">
            <a:solidFill>
              <a:schemeClr val="tx2">
                <a:lumMod val="75000"/>
              </a:schemeClr>
            </a:solidFill>
            <a:latin typeface="Times New Roman" pitchFamily="18" charset="0"/>
            <a:cs typeface="Times New Roman" pitchFamily="18" charset="0"/>
          </a:endParaRPr>
        </a:p>
      </dgm:t>
    </dgm:pt>
    <dgm:pt modelId="{107B4B19-CF66-4B0C-AC46-199A00DE9FBB}" type="sibTrans" cxnId="{53B7AEEA-4F48-4DB3-85FA-C9BF82693FAB}">
      <dgm:prSet/>
      <dgm:spPr/>
      <dgm:t>
        <a:bodyPr/>
        <a:lstStyle/>
        <a:p>
          <a:endParaRPr lang="en-US" sz="1400" b="1">
            <a:solidFill>
              <a:schemeClr val="tx2">
                <a:lumMod val="75000"/>
              </a:schemeClr>
            </a:solidFill>
            <a:latin typeface="Times New Roman" pitchFamily="18" charset="0"/>
            <a:cs typeface="Times New Roman" pitchFamily="18" charset="0"/>
          </a:endParaRPr>
        </a:p>
      </dgm:t>
    </dgm:pt>
    <dgm:pt modelId="{422945FB-BBA9-4A6B-A182-406D3178E94D}">
      <dgm:prSet phldrT="[Text]" custT="1"/>
      <dgm:spPr/>
      <dgm:t>
        <a:bodyPr/>
        <a:lstStyle/>
        <a:p>
          <a:r>
            <a:rPr lang="ar-SA" sz="1400" b="1" dirty="0" smtClean="0">
              <a:solidFill>
                <a:schemeClr val="tx2">
                  <a:lumMod val="75000"/>
                </a:schemeClr>
              </a:solidFill>
              <a:latin typeface="Times New Roman" pitchFamily="18" charset="0"/>
              <a:cs typeface="Times New Roman" pitchFamily="18" charset="0"/>
            </a:rPr>
            <a:t>من حيث الحقوق</a:t>
          </a:r>
          <a:endParaRPr lang="en-US" sz="1400" b="1" dirty="0">
            <a:solidFill>
              <a:schemeClr val="tx2">
                <a:lumMod val="75000"/>
              </a:schemeClr>
            </a:solidFill>
            <a:latin typeface="Times New Roman" pitchFamily="18" charset="0"/>
            <a:cs typeface="Times New Roman" pitchFamily="18" charset="0"/>
          </a:endParaRPr>
        </a:p>
      </dgm:t>
    </dgm:pt>
    <dgm:pt modelId="{ABC37087-DB46-4130-8BC5-70BFF18A3655}" type="parTrans" cxnId="{C895DB0B-F5D8-436A-A687-63B0E853C341}">
      <dgm:prSet/>
      <dgm:spPr/>
      <dgm:t>
        <a:bodyPr/>
        <a:lstStyle/>
        <a:p>
          <a:endParaRPr lang="en-US" sz="1400" b="1">
            <a:solidFill>
              <a:schemeClr val="tx2">
                <a:lumMod val="75000"/>
              </a:schemeClr>
            </a:solidFill>
            <a:latin typeface="Times New Roman" pitchFamily="18" charset="0"/>
            <a:cs typeface="Times New Roman" pitchFamily="18" charset="0"/>
          </a:endParaRPr>
        </a:p>
      </dgm:t>
    </dgm:pt>
    <dgm:pt modelId="{6B142649-6025-4968-B39E-A99EA80CDBE9}" type="sibTrans" cxnId="{C895DB0B-F5D8-436A-A687-63B0E853C341}">
      <dgm:prSet/>
      <dgm:spPr/>
      <dgm:t>
        <a:bodyPr/>
        <a:lstStyle/>
        <a:p>
          <a:endParaRPr lang="en-US" sz="1400" b="1">
            <a:solidFill>
              <a:schemeClr val="tx2">
                <a:lumMod val="75000"/>
              </a:schemeClr>
            </a:solidFill>
            <a:latin typeface="Times New Roman" pitchFamily="18" charset="0"/>
            <a:cs typeface="Times New Roman" pitchFamily="18" charset="0"/>
          </a:endParaRPr>
        </a:p>
      </dgm:t>
    </dgm:pt>
    <dgm:pt modelId="{8B1A4CEA-41C5-4FE0-8D5F-05A3188D40E1}">
      <dgm:prSet custT="1"/>
      <dgm:spPr/>
      <dgm:t>
        <a:bodyPr/>
        <a:lstStyle/>
        <a:p>
          <a:r>
            <a:rPr lang="ar-SA" sz="1400" b="1" dirty="0" smtClean="0">
              <a:solidFill>
                <a:schemeClr val="tx2">
                  <a:lumMod val="75000"/>
                </a:schemeClr>
              </a:solidFill>
              <a:latin typeface="Times New Roman" pitchFamily="18" charset="0"/>
              <a:cs typeface="Times New Roman" pitchFamily="18" charset="0"/>
            </a:rPr>
            <a:t>من حيث طبيعة الحصة</a:t>
          </a:r>
          <a:endParaRPr lang="en-US" sz="1400" b="1" dirty="0">
            <a:solidFill>
              <a:schemeClr val="tx2">
                <a:lumMod val="75000"/>
              </a:schemeClr>
            </a:solidFill>
            <a:latin typeface="Times New Roman" pitchFamily="18" charset="0"/>
            <a:cs typeface="Times New Roman" pitchFamily="18" charset="0"/>
          </a:endParaRPr>
        </a:p>
      </dgm:t>
    </dgm:pt>
    <dgm:pt modelId="{0CC28478-6324-4B7B-9D85-435D3E952897}" type="parTrans" cxnId="{E20307AF-2D91-443E-88E0-310B5D126163}">
      <dgm:prSet/>
      <dgm:spPr/>
      <dgm:t>
        <a:bodyPr/>
        <a:lstStyle/>
        <a:p>
          <a:endParaRPr lang="en-US" sz="1400" b="1">
            <a:solidFill>
              <a:schemeClr val="tx2">
                <a:lumMod val="75000"/>
              </a:schemeClr>
            </a:solidFill>
            <a:latin typeface="Times New Roman" pitchFamily="18" charset="0"/>
            <a:cs typeface="Times New Roman" pitchFamily="18" charset="0"/>
          </a:endParaRPr>
        </a:p>
      </dgm:t>
    </dgm:pt>
    <dgm:pt modelId="{582C1415-1EEB-4B4B-A060-C01E197C44AD}" type="sibTrans" cxnId="{E20307AF-2D91-443E-88E0-310B5D126163}">
      <dgm:prSet/>
      <dgm:spPr/>
      <dgm:t>
        <a:bodyPr/>
        <a:lstStyle/>
        <a:p>
          <a:endParaRPr lang="en-US" sz="1400" b="1">
            <a:solidFill>
              <a:schemeClr val="tx2">
                <a:lumMod val="75000"/>
              </a:schemeClr>
            </a:solidFill>
            <a:latin typeface="Times New Roman" pitchFamily="18" charset="0"/>
            <a:cs typeface="Times New Roman" pitchFamily="18" charset="0"/>
          </a:endParaRPr>
        </a:p>
      </dgm:t>
    </dgm:pt>
    <dgm:pt modelId="{391DCA97-8C62-457C-8EA6-21F4E90B8912}">
      <dgm:prSet custT="1"/>
      <dgm:spPr/>
      <dgm:t>
        <a:bodyPr/>
        <a:lstStyle/>
        <a:p>
          <a:r>
            <a:rPr lang="ar-SA" sz="1400" b="1" dirty="0" smtClean="0">
              <a:solidFill>
                <a:schemeClr val="tx2">
                  <a:lumMod val="75000"/>
                </a:schemeClr>
              </a:solidFill>
              <a:latin typeface="Times New Roman" pitchFamily="18" charset="0"/>
              <a:cs typeface="Times New Roman" pitchFamily="18" charset="0"/>
            </a:rPr>
            <a:t>أسهم ممتازة</a:t>
          </a:r>
          <a:endParaRPr lang="en-US" sz="1400" b="1" dirty="0">
            <a:solidFill>
              <a:schemeClr val="tx2">
                <a:lumMod val="75000"/>
              </a:schemeClr>
            </a:solidFill>
            <a:latin typeface="Times New Roman" pitchFamily="18" charset="0"/>
            <a:cs typeface="Times New Roman" pitchFamily="18" charset="0"/>
          </a:endParaRPr>
        </a:p>
      </dgm:t>
    </dgm:pt>
    <dgm:pt modelId="{8E8E06AC-D046-4500-A5B5-5CE3A78B1715}" type="parTrans" cxnId="{1A8147A8-0F93-4509-A8E3-02DCFD95E069}">
      <dgm:prSet/>
      <dgm:spPr/>
      <dgm:t>
        <a:bodyPr/>
        <a:lstStyle/>
        <a:p>
          <a:endParaRPr lang="en-US" sz="1400" b="1">
            <a:solidFill>
              <a:schemeClr val="tx2">
                <a:lumMod val="75000"/>
              </a:schemeClr>
            </a:solidFill>
            <a:latin typeface="Times New Roman" pitchFamily="18" charset="0"/>
            <a:cs typeface="Times New Roman" pitchFamily="18" charset="0"/>
          </a:endParaRPr>
        </a:p>
      </dgm:t>
    </dgm:pt>
    <dgm:pt modelId="{142413C9-C66B-4E7C-88EE-98B4A844D09B}" type="sibTrans" cxnId="{1A8147A8-0F93-4509-A8E3-02DCFD95E069}">
      <dgm:prSet/>
      <dgm:spPr/>
      <dgm:t>
        <a:bodyPr/>
        <a:lstStyle/>
        <a:p>
          <a:endParaRPr lang="en-US" sz="1400" b="1">
            <a:solidFill>
              <a:schemeClr val="tx2">
                <a:lumMod val="75000"/>
              </a:schemeClr>
            </a:solidFill>
            <a:latin typeface="Times New Roman" pitchFamily="18" charset="0"/>
            <a:cs typeface="Times New Roman" pitchFamily="18" charset="0"/>
          </a:endParaRPr>
        </a:p>
      </dgm:t>
    </dgm:pt>
    <dgm:pt modelId="{7C652276-308B-446E-8260-CF20BEB3120F}">
      <dgm:prSet custT="1"/>
      <dgm:spPr/>
      <dgm:t>
        <a:bodyPr/>
        <a:lstStyle/>
        <a:p>
          <a:r>
            <a:rPr lang="ar-SA" sz="1400" b="1" dirty="0" smtClean="0">
              <a:solidFill>
                <a:schemeClr val="tx2">
                  <a:lumMod val="75000"/>
                </a:schemeClr>
              </a:solidFill>
              <a:latin typeface="Times New Roman" pitchFamily="18" charset="0"/>
              <a:cs typeface="Times New Roman" pitchFamily="18" charset="0"/>
            </a:rPr>
            <a:t>أسهم عادية</a:t>
          </a:r>
        </a:p>
        <a:p>
          <a:r>
            <a:rPr lang="ar-SA" sz="1400" b="1" dirty="0" smtClean="0">
              <a:latin typeface="Times New Roman" pitchFamily="18" charset="0"/>
              <a:cs typeface="Times New Roman" pitchFamily="18" charset="0"/>
            </a:rPr>
            <a:t> </a:t>
          </a:r>
          <a:endParaRPr lang="en-US" sz="1400" b="1" dirty="0">
            <a:solidFill>
              <a:schemeClr val="tx2">
                <a:lumMod val="75000"/>
              </a:schemeClr>
            </a:solidFill>
            <a:latin typeface="Times New Roman" pitchFamily="18" charset="0"/>
            <a:cs typeface="Times New Roman" pitchFamily="18" charset="0"/>
          </a:endParaRPr>
        </a:p>
      </dgm:t>
    </dgm:pt>
    <dgm:pt modelId="{2C33A840-F60C-41D7-9ED0-350BBBBF9C07}" type="parTrans" cxnId="{754CB538-97CB-4E1D-95CF-8EAD0ECDE509}">
      <dgm:prSet/>
      <dgm:spPr/>
      <dgm:t>
        <a:bodyPr/>
        <a:lstStyle/>
        <a:p>
          <a:endParaRPr lang="en-US" sz="1400" b="1">
            <a:solidFill>
              <a:schemeClr val="tx2">
                <a:lumMod val="75000"/>
              </a:schemeClr>
            </a:solidFill>
            <a:latin typeface="Times New Roman" pitchFamily="18" charset="0"/>
            <a:cs typeface="Times New Roman" pitchFamily="18" charset="0"/>
          </a:endParaRPr>
        </a:p>
      </dgm:t>
    </dgm:pt>
    <dgm:pt modelId="{0ADF449F-2000-48CA-A2DD-2A80757DC937}" type="sibTrans" cxnId="{754CB538-97CB-4E1D-95CF-8EAD0ECDE509}">
      <dgm:prSet/>
      <dgm:spPr/>
      <dgm:t>
        <a:bodyPr/>
        <a:lstStyle/>
        <a:p>
          <a:endParaRPr lang="en-US" sz="1400" b="1">
            <a:solidFill>
              <a:schemeClr val="tx2">
                <a:lumMod val="75000"/>
              </a:schemeClr>
            </a:solidFill>
            <a:latin typeface="Times New Roman" pitchFamily="18" charset="0"/>
            <a:cs typeface="Times New Roman" pitchFamily="18" charset="0"/>
          </a:endParaRPr>
        </a:p>
      </dgm:t>
    </dgm:pt>
    <dgm:pt modelId="{F7A9F148-0570-4610-912A-2EB3FD77ADD8}">
      <dgm:prSet custT="1"/>
      <dgm:spPr/>
      <dgm:t>
        <a:bodyPr/>
        <a:lstStyle/>
        <a:p>
          <a:r>
            <a:rPr lang="ar-SA" sz="1400" b="1" dirty="0" smtClean="0">
              <a:solidFill>
                <a:schemeClr val="tx2">
                  <a:lumMod val="75000"/>
                </a:schemeClr>
              </a:solidFill>
              <a:latin typeface="Times New Roman" pitchFamily="18" charset="0"/>
              <a:cs typeface="Times New Roman" pitchFamily="18" charset="0"/>
            </a:rPr>
            <a:t>أسهم عينية</a:t>
          </a:r>
          <a:endParaRPr lang="en-US" sz="1400" b="1" dirty="0">
            <a:solidFill>
              <a:schemeClr val="tx2">
                <a:lumMod val="75000"/>
              </a:schemeClr>
            </a:solidFill>
            <a:latin typeface="Times New Roman" pitchFamily="18" charset="0"/>
            <a:cs typeface="Times New Roman" pitchFamily="18" charset="0"/>
          </a:endParaRPr>
        </a:p>
      </dgm:t>
    </dgm:pt>
    <dgm:pt modelId="{7C30363B-31FC-4C6F-9933-A181242A3F05}" type="parTrans" cxnId="{2D901E78-D1E7-4458-94E1-08CA30BDADC9}">
      <dgm:prSet/>
      <dgm:spPr/>
      <dgm:t>
        <a:bodyPr/>
        <a:lstStyle/>
        <a:p>
          <a:endParaRPr lang="en-US" sz="1400" b="1">
            <a:solidFill>
              <a:schemeClr val="tx2">
                <a:lumMod val="75000"/>
              </a:schemeClr>
            </a:solidFill>
            <a:latin typeface="Times New Roman" pitchFamily="18" charset="0"/>
            <a:cs typeface="Times New Roman" pitchFamily="18" charset="0"/>
          </a:endParaRPr>
        </a:p>
      </dgm:t>
    </dgm:pt>
    <dgm:pt modelId="{432C0609-04E1-491A-A2C0-B24AA51D879B}" type="sibTrans" cxnId="{2D901E78-D1E7-4458-94E1-08CA30BDADC9}">
      <dgm:prSet/>
      <dgm:spPr/>
      <dgm:t>
        <a:bodyPr/>
        <a:lstStyle/>
        <a:p>
          <a:endParaRPr lang="en-US" sz="1400" b="1">
            <a:solidFill>
              <a:schemeClr val="tx2">
                <a:lumMod val="75000"/>
              </a:schemeClr>
            </a:solidFill>
            <a:latin typeface="Times New Roman" pitchFamily="18" charset="0"/>
            <a:cs typeface="Times New Roman" pitchFamily="18" charset="0"/>
          </a:endParaRPr>
        </a:p>
      </dgm:t>
    </dgm:pt>
    <dgm:pt modelId="{52B953F5-BA1E-4575-A6D8-52553718F966}">
      <dgm:prSet custT="1"/>
      <dgm:spPr/>
      <dgm:t>
        <a:bodyPr/>
        <a:lstStyle/>
        <a:p>
          <a:r>
            <a:rPr lang="ar-SA" sz="1400" b="1" dirty="0" smtClean="0">
              <a:solidFill>
                <a:schemeClr val="tx2">
                  <a:lumMod val="75000"/>
                </a:schemeClr>
              </a:solidFill>
              <a:latin typeface="Times New Roman" pitchFamily="18" charset="0"/>
              <a:cs typeface="Times New Roman" pitchFamily="18" charset="0"/>
            </a:rPr>
            <a:t>أسهم نقدية </a:t>
          </a:r>
          <a:endParaRPr lang="en-US" sz="1400" b="1" dirty="0">
            <a:solidFill>
              <a:schemeClr val="tx2">
                <a:lumMod val="75000"/>
              </a:schemeClr>
            </a:solidFill>
            <a:latin typeface="Times New Roman" pitchFamily="18" charset="0"/>
            <a:cs typeface="Times New Roman" pitchFamily="18" charset="0"/>
          </a:endParaRPr>
        </a:p>
      </dgm:t>
    </dgm:pt>
    <dgm:pt modelId="{584A3D32-5A43-4621-842A-BAB5FFCCF943}" type="parTrans" cxnId="{5D2AF65D-366D-450B-A9A5-2684FFCB1EDD}">
      <dgm:prSet/>
      <dgm:spPr/>
      <dgm:t>
        <a:bodyPr/>
        <a:lstStyle/>
        <a:p>
          <a:endParaRPr lang="en-US" sz="1400" b="1">
            <a:solidFill>
              <a:schemeClr val="tx2">
                <a:lumMod val="75000"/>
              </a:schemeClr>
            </a:solidFill>
            <a:latin typeface="Times New Roman" pitchFamily="18" charset="0"/>
            <a:cs typeface="Times New Roman" pitchFamily="18" charset="0"/>
          </a:endParaRPr>
        </a:p>
      </dgm:t>
    </dgm:pt>
    <dgm:pt modelId="{7BA61BBC-6A40-41E7-94EE-4FA0C68B2C82}" type="sibTrans" cxnId="{5D2AF65D-366D-450B-A9A5-2684FFCB1EDD}">
      <dgm:prSet/>
      <dgm:spPr/>
      <dgm:t>
        <a:bodyPr/>
        <a:lstStyle/>
        <a:p>
          <a:endParaRPr lang="en-US" sz="1400" b="1">
            <a:solidFill>
              <a:schemeClr val="tx2">
                <a:lumMod val="75000"/>
              </a:schemeClr>
            </a:solidFill>
            <a:latin typeface="Times New Roman" pitchFamily="18" charset="0"/>
            <a:cs typeface="Times New Roman" pitchFamily="18" charset="0"/>
          </a:endParaRPr>
        </a:p>
      </dgm:t>
    </dgm:pt>
    <dgm:pt modelId="{4E51A111-39DF-4840-B92F-67573041B415}">
      <dgm:prSet custT="1"/>
      <dgm:spPr/>
      <dgm:t>
        <a:bodyPr/>
        <a:lstStyle/>
        <a:p>
          <a:r>
            <a:rPr lang="ar-SA" sz="1400" b="1" dirty="0" smtClean="0">
              <a:solidFill>
                <a:schemeClr val="tx2">
                  <a:lumMod val="75000"/>
                </a:schemeClr>
              </a:solidFill>
              <a:latin typeface="Times New Roman" pitchFamily="18" charset="0"/>
              <a:cs typeface="Times New Roman" pitchFamily="18" charset="0"/>
            </a:rPr>
            <a:t>من حيث الاستهلاك وعدمه</a:t>
          </a:r>
          <a:endParaRPr lang="en-US" sz="1400" b="1" dirty="0">
            <a:solidFill>
              <a:schemeClr val="tx2">
                <a:lumMod val="75000"/>
              </a:schemeClr>
            </a:solidFill>
            <a:latin typeface="Times New Roman" pitchFamily="18" charset="0"/>
            <a:cs typeface="Times New Roman" pitchFamily="18" charset="0"/>
          </a:endParaRPr>
        </a:p>
      </dgm:t>
    </dgm:pt>
    <dgm:pt modelId="{15047569-A8CD-4615-9784-9D6A33897F9E}" type="parTrans" cxnId="{5DC2545E-C59D-49EF-BB4A-1F269B7FBB0A}">
      <dgm:prSet/>
      <dgm:spPr/>
      <dgm:t>
        <a:bodyPr/>
        <a:lstStyle/>
        <a:p>
          <a:endParaRPr lang="en-US"/>
        </a:p>
      </dgm:t>
    </dgm:pt>
    <dgm:pt modelId="{33FD293D-8900-4116-9F39-A812BC04386B}" type="sibTrans" cxnId="{5DC2545E-C59D-49EF-BB4A-1F269B7FBB0A}">
      <dgm:prSet/>
      <dgm:spPr/>
      <dgm:t>
        <a:bodyPr/>
        <a:lstStyle/>
        <a:p>
          <a:endParaRPr lang="en-US"/>
        </a:p>
      </dgm:t>
    </dgm:pt>
    <dgm:pt modelId="{E046C41B-5DF4-4D24-8B27-F174036A2399}">
      <dgm:prSet custT="1"/>
      <dgm:spPr/>
      <dgm:t>
        <a:bodyPr/>
        <a:lstStyle/>
        <a:p>
          <a:r>
            <a:rPr lang="ar-SA" sz="1400" b="1" dirty="0" smtClean="0">
              <a:solidFill>
                <a:schemeClr val="tx2">
                  <a:lumMod val="75000"/>
                </a:schemeClr>
              </a:solidFill>
              <a:latin typeface="Times New Roman" pitchFamily="18" charset="0"/>
              <a:cs typeface="Times New Roman" pitchFamily="18" charset="0"/>
            </a:rPr>
            <a:t>أسهم اسمية </a:t>
          </a:r>
          <a:endParaRPr lang="en-US" sz="1400" b="1" dirty="0">
            <a:solidFill>
              <a:schemeClr val="tx2">
                <a:lumMod val="75000"/>
              </a:schemeClr>
            </a:solidFill>
            <a:latin typeface="Times New Roman" pitchFamily="18" charset="0"/>
            <a:cs typeface="Times New Roman" pitchFamily="18" charset="0"/>
          </a:endParaRPr>
        </a:p>
      </dgm:t>
    </dgm:pt>
    <dgm:pt modelId="{04874A90-5A21-4525-AF5C-D470C35212CD}" type="parTrans" cxnId="{ABB9212C-9B13-434E-BC0E-0E177C54F282}">
      <dgm:prSet/>
      <dgm:spPr/>
      <dgm:t>
        <a:bodyPr/>
        <a:lstStyle/>
        <a:p>
          <a:endParaRPr lang="en-US"/>
        </a:p>
      </dgm:t>
    </dgm:pt>
    <dgm:pt modelId="{FC66718E-9C6F-4D5C-8F83-9A1F51F076BF}" type="sibTrans" cxnId="{ABB9212C-9B13-434E-BC0E-0E177C54F282}">
      <dgm:prSet/>
      <dgm:spPr/>
      <dgm:t>
        <a:bodyPr/>
        <a:lstStyle/>
        <a:p>
          <a:endParaRPr lang="en-US"/>
        </a:p>
      </dgm:t>
    </dgm:pt>
    <dgm:pt modelId="{6B7D1ABB-FCD7-404E-88A2-749F9F93BA05}">
      <dgm:prSet custT="1"/>
      <dgm:spPr/>
      <dgm:t>
        <a:bodyPr/>
        <a:lstStyle/>
        <a:p>
          <a:r>
            <a:rPr lang="ar-SA" sz="1400" b="1" dirty="0" smtClean="0">
              <a:solidFill>
                <a:schemeClr val="tx2">
                  <a:lumMod val="75000"/>
                </a:schemeClr>
              </a:solidFill>
              <a:latin typeface="Times New Roman" pitchFamily="18" charset="0"/>
              <a:cs typeface="Times New Roman" pitchFamily="18" charset="0"/>
            </a:rPr>
            <a:t>أسهم تمتع</a:t>
          </a:r>
          <a:endParaRPr lang="en-US" sz="1400" b="1" dirty="0">
            <a:solidFill>
              <a:schemeClr val="tx2">
                <a:lumMod val="75000"/>
              </a:schemeClr>
            </a:solidFill>
            <a:latin typeface="Times New Roman" pitchFamily="18" charset="0"/>
            <a:cs typeface="Times New Roman" pitchFamily="18" charset="0"/>
          </a:endParaRPr>
        </a:p>
      </dgm:t>
    </dgm:pt>
    <dgm:pt modelId="{6E50FEAD-6282-4F30-A39A-C5C95EC548C0}" type="parTrans" cxnId="{1CEB0C52-55E8-49B3-9EC6-17DC6BC38E8F}">
      <dgm:prSet/>
      <dgm:spPr/>
      <dgm:t>
        <a:bodyPr/>
        <a:lstStyle/>
        <a:p>
          <a:endParaRPr lang="en-US"/>
        </a:p>
      </dgm:t>
    </dgm:pt>
    <dgm:pt modelId="{8D4C7415-4E88-4704-89A6-72159D9D57F3}" type="sibTrans" cxnId="{1CEB0C52-55E8-49B3-9EC6-17DC6BC38E8F}">
      <dgm:prSet/>
      <dgm:spPr/>
      <dgm:t>
        <a:bodyPr/>
        <a:lstStyle/>
        <a:p>
          <a:endParaRPr lang="en-US"/>
        </a:p>
      </dgm:t>
    </dgm:pt>
    <dgm:pt modelId="{556487A9-A6CF-4821-ADD1-D7E1136ABC0A}">
      <dgm:prSet custT="1"/>
      <dgm:spPr/>
      <dgm:t>
        <a:bodyPr/>
        <a:lstStyle/>
        <a:p>
          <a:r>
            <a:rPr lang="ar-SA" sz="1400" b="1" dirty="0" smtClean="0">
              <a:solidFill>
                <a:schemeClr val="tx2">
                  <a:lumMod val="75000"/>
                </a:schemeClr>
              </a:solidFill>
              <a:latin typeface="Times New Roman" pitchFamily="18" charset="0"/>
              <a:cs typeface="Times New Roman" pitchFamily="18" charset="0"/>
            </a:rPr>
            <a:t>أسهم رأس مال </a:t>
          </a:r>
          <a:endParaRPr lang="en-US" sz="1400" b="1" dirty="0">
            <a:solidFill>
              <a:schemeClr val="tx2">
                <a:lumMod val="75000"/>
              </a:schemeClr>
            </a:solidFill>
            <a:latin typeface="Times New Roman" pitchFamily="18" charset="0"/>
            <a:cs typeface="Times New Roman" pitchFamily="18" charset="0"/>
          </a:endParaRPr>
        </a:p>
      </dgm:t>
    </dgm:pt>
    <dgm:pt modelId="{7A8570E6-375F-415F-9C32-EBFA3E21A61C}" type="parTrans" cxnId="{34154889-512F-47CF-9A0B-748717196772}">
      <dgm:prSet/>
      <dgm:spPr/>
      <dgm:t>
        <a:bodyPr/>
        <a:lstStyle/>
        <a:p>
          <a:endParaRPr lang="en-US"/>
        </a:p>
      </dgm:t>
    </dgm:pt>
    <dgm:pt modelId="{D60AB7D9-102B-4194-8282-FB71FA6B0F9C}" type="sibTrans" cxnId="{34154889-512F-47CF-9A0B-748717196772}">
      <dgm:prSet/>
      <dgm:spPr/>
      <dgm:t>
        <a:bodyPr/>
        <a:lstStyle/>
        <a:p>
          <a:endParaRPr lang="en-US"/>
        </a:p>
      </dgm:t>
    </dgm:pt>
    <dgm:pt modelId="{FD305B47-33FD-469C-918A-C858ADCA3670}" type="pres">
      <dgm:prSet presAssocID="{A65FC392-01DD-4531-9B63-3923E86E2681}" presName="hierChild1" presStyleCnt="0">
        <dgm:presLayoutVars>
          <dgm:chPref val="1"/>
          <dgm:dir/>
          <dgm:animOne val="branch"/>
          <dgm:animLvl val="lvl"/>
          <dgm:resizeHandles/>
        </dgm:presLayoutVars>
      </dgm:prSet>
      <dgm:spPr/>
      <dgm:t>
        <a:bodyPr/>
        <a:lstStyle/>
        <a:p>
          <a:endParaRPr lang="en-US"/>
        </a:p>
      </dgm:t>
    </dgm:pt>
    <dgm:pt modelId="{27733D3C-EC7C-4E7A-B4AC-1ADF2A40576C}" type="pres">
      <dgm:prSet presAssocID="{12E72F25-4A32-4898-9CA2-F7CAE0522CA0}" presName="hierRoot1" presStyleCnt="0"/>
      <dgm:spPr/>
    </dgm:pt>
    <dgm:pt modelId="{73EE6FE0-994C-4024-BAA9-297DC751F484}" type="pres">
      <dgm:prSet presAssocID="{12E72F25-4A32-4898-9CA2-F7CAE0522CA0}" presName="composite" presStyleCnt="0"/>
      <dgm:spPr/>
    </dgm:pt>
    <dgm:pt modelId="{D6B747CA-9993-4FCF-B1A2-20DF545FF467}" type="pres">
      <dgm:prSet presAssocID="{12E72F25-4A32-4898-9CA2-F7CAE0522CA0}" presName="background" presStyleLbl="node0" presStyleIdx="0" presStyleCnt="1"/>
      <dgm:spPr/>
    </dgm:pt>
    <dgm:pt modelId="{0D5882C6-922A-448B-955B-BE0E5D448CBD}" type="pres">
      <dgm:prSet presAssocID="{12E72F25-4A32-4898-9CA2-F7CAE0522CA0}" presName="text" presStyleLbl="fgAcc0" presStyleIdx="0" presStyleCnt="1" custScaleX="179271">
        <dgm:presLayoutVars>
          <dgm:chPref val="3"/>
        </dgm:presLayoutVars>
      </dgm:prSet>
      <dgm:spPr/>
      <dgm:t>
        <a:bodyPr/>
        <a:lstStyle/>
        <a:p>
          <a:endParaRPr lang="en-US"/>
        </a:p>
      </dgm:t>
    </dgm:pt>
    <dgm:pt modelId="{573575F0-4DB8-4A28-BC04-3A8BF217921B}" type="pres">
      <dgm:prSet presAssocID="{12E72F25-4A32-4898-9CA2-F7CAE0522CA0}" presName="hierChild2" presStyleCnt="0"/>
      <dgm:spPr/>
    </dgm:pt>
    <dgm:pt modelId="{1FDF59C2-A014-4D06-A088-AEA602097859}" type="pres">
      <dgm:prSet presAssocID="{15047569-A8CD-4615-9784-9D6A33897F9E}" presName="Name10" presStyleLbl="parChTrans1D2" presStyleIdx="0" presStyleCnt="4"/>
      <dgm:spPr/>
      <dgm:t>
        <a:bodyPr/>
        <a:lstStyle/>
        <a:p>
          <a:endParaRPr lang="en-US"/>
        </a:p>
      </dgm:t>
    </dgm:pt>
    <dgm:pt modelId="{635B4D6C-B431-4F59-B930-FDB80E828C55}" type="pres">
      <dgm:prSet presAssocID="{4E51A111-39DF-4840-B92F-67573041B415}" presName="hierRoot2" presStyleCnt="0"/>
      <dgm:spPr/>
    </dgm:pt>
    <dgm:pt modelId="{A6FB7950-8689-4D3B-AAEE-920FBCAEC533}" type="pres">
      <dgm:prSet presAssocID="{4E51A111-39DF-4840-B92F-67573041B415}" presName="composite2" presStyleCnt="0"/>
      <dgm:spPr/>
    </dgm:pt>
    <dgm:pt modelId="{E3F3708A-7146-4F1C-A5A1-14A909723DA9}" type="pres">
      <dgm:prSet presAssocID="{4E51A111-39DF-4840-B92F-67573041B415}" presName="background2" presStyleLbl="node2" presStyleIdx="0" presStyleCnt="4"/>
      <dgm:spPr/>
    </dgm:pt>
    <dgm:pt modelId="{69D2B2BF-F2D7-4AAD-94DF-CFC3FFB6DCBA}" type="pres">
      <dgm:prSet presAssocID="{4E51A111-39DF-4840-B92F-67573041B415}" presName="text2" presStyleLbl="fgAcc2" presStyleIdx="0" presStyleCnt="4">
        <dgm:presLayoutVars>
          <dgm:chPref val="3"/>
        </dgm:presLayoutVars>
      </dgm:prSet>
      <dgm:spPr/>
      <dgm:t>
        <a:bodyPr/>
        <a:lstStyle/>
        <a:p>
          <a:endParaRPr lang="en-US"/>
        </a:p>
      </dgm:t>
    </dgm:pt>
    <dgm:pt modelId="{115F81E3-7E48-440A-9178-2A1DB155D1CF}" type="pres">
      <dgm:prSet presAssocID="{4E51A111-39DF-4840-B92F-67573041B415}" presName="hierChild3" presStyleCnt="0"/>
      <dgm:spPr/>
    </dgm:pt>
    <dgm:pt modelId="{0CBF096C-A03C-4808-A9AD-3F5494B5488D}" type="pres">
      <dgm:prSet presAssocID="{6E50FEAD-6282-4F30-A39A-C5C95EC548C0}" presName="Name17" presStyleLbl="parChTrans1D3" presStyleIdx="0" presStyleCnt="8"/>
      <dgm:spPr/>
      <dgm:t>
        <a:bodyPr/>
        <a:lstStyle/>
        <a:p>
          <a:endParaRPr lang="en-US"/>
        </a:p>
      </dgm:t>
    </dgm:pt>
    <dgm:pt modelId="{E9527672-B8F2-4A2A-A583-2D0925B902F5}" type="pres">
      <dgm:prSet presAssocID="{6B7D1ABB-FCD7-404E-88A2-749F9F93BA05}" presName="hierRoot3" presStyleCnt="0"/>
      <dgm:spPr/>
    </dgm:pt>
    <dgm:pt modelId="{EB3FEBB8-F7AB-4A92-9E4C-9FB1199751C9}" type="pres">
      <dgm:prSet presAssocID="{6B7D1ABB-FCD7-404E-88A2-749F9F93BA05}" presName="composite3" presStyleCnt="0"/>
      <dgm:spPr/>
    </dgm:pt>
    <dgm:pt modelId="{811FE8E1-4F5C-4B05-AFAC-3644F9375A33}" type="pres">
      <dgm:prSet presAssocID="{6B7D1ABB-FCD7-404E-88A2-749F9F93BA05}" presName="background3" presStyleLbl="node3" presStyleIdx="0" presStyleCnt="8"/>
      <dgm:spPr/>
    </dgm:pt>
    <dgm:pt modelId="{CE0120B5-5803-4B75-962E-92FE3B40D429}" type="pres">
      <dgm:prSet presAssocID="{6B7D1ABB-FCD7-404E-88A2-749F9F93BA05}" presName="text3" presStyleLbl="fgAcc3" presStyleIdx="0" presStyleCnt="8">
        <dgm:presLayoutVars>
          <dgm:chPref val="3"/>
        </dgm:presLayoutVars>
      </dgm:prSet>
      <dgm:spPr/>
      <dgm:t>
        <a:bodyPr/>
        <a:lstStyle/>
        <a:p>
          <a:endParaRPr lang="en-US"/>
        </a:p>
      </dgm:t>
    </dgm:pt>
    <dgm:pt modelId="{E27AF08A-C692-4987-9C1F-43BDA6BFAAD1}" type="pres">
      <dgm:prSet presAssocID="{6B7D1ABB-FCD7-404E-88A2-749F9F93BA05}" presName="hierChild4" presStyleCnt="0"/>
      <dgm:spPr/>
    </dgm:pt>
    <dgm:pt modelId="{19222AB4-540B-49A2-8D7F-0C2DF202C620}" type="pres">
      <dgm:prSet presAssocID="{7A8570E6-375F-415F-9C32-EBFA3E21A61C}" presName="Name17" presStyleLbl="parChTrans1D3" presStyleIdx="1" presStyleCnt="8"/>
      <dgm:spPr/>
      <dgm:t>
        <a:bodyPr/>
        <a:lstStyle/>
        <a:p>
          <a:endParaRPr lang="en-US"/>
        </a:p>
      </dgm:t>
    </dgm:pt>
    <dgm:pt modelId="{A5AB82F5-5EC0-4ACD-9C1D-915BB2BC1212}" type="pres">
      <dgm:prSet presAssocID="{556487A9-A6CF-4821-ADD1-D7E1136ABC0A}" presName="hierRoot3" presStyleCnt="0"/>
      <dgm:spPr/>
    </dgm:pt>
    <dgm:pt modelId="{1FD64A15-BBBE-4980-AE70-210DC1BCE451}" type="pres">
      <dgm:prSet presAssocID="{556487A9-A6CF-4821-ADD1-D7E1136ABC0A}" presName="composite3" presStyleCnt="0"/>
      <dgm:spPr/>
    </dgm:pt>
    <dgm:pt modelId="{0ADCA90A-25C4-4FFB-ABA9-03646AD10643}" type="pres">
      <dgm:prSet presAssocID="{556487A9-A6CF-4821-ADD1-D7E1136ABC0A}" presName="background3" presStyleLbl="node3" presStyleIdx="1" presStyleCnt="8"/>
      <dgm:spPr/>
    </dgm:pt>
    <dgm:pt modelId="{76347A1F-4E1C-46C8-9323-EC7EDC33184E}" type="pres">
      <dgm:prSet presAssocID="{556487A9-A6CF-4821-ADD1-D7E1136ABC0A}" presName="text3" presStyleLbl="fgAcc3" presStyleIdx="1" presStyleCnt="8">
        <dgm:presLayoutVars>
          <dgm:chPref val="3"/>
        </dgm:presLayoutVars>
      </dgm:prSet>
      <dgm:spPr/>
      <dgm:t>
        <a:bodyPr/>
        <a:lstStyle/>
        <a:p>
          <a:endParaRPr lang="en-US"/>
        </a:p>
      </dgm:t>
    </dgm:pt>
    <dgm:pt modelId="{ADBFDB6F-CD96-450C-AA28-1B5C927F7A45}" type="pres">
      <dgm:prSet presAssocID="{556487A9-A6CF-4821-ADD1-D7E1136ABC0A}" presName="hierChild4" presStyleCnt="0"/>
      <dgm:spPr/>
    </dgm:pt>
    <dgm:pt modelId="{9C617214-A9FF-44A8-973E-884A2E9BCC6B}" type="pres">
      <dgm:prSet presAssocID="{0CC28478-6324-4B7B-9D85-435D3E952897}" presName="Name10" presStyleLbl="parChTrans1D2" presStyleIdx="1" presStyleCnt="4"/>
      <dgm:spPr/>
      <dgm:t>
        <a:bodyPr/>
        <a:lstStyle/>
        <a:p>
          <a:endParaRPr lang="en-US"/>
        </a:p>
      </dgm:t>
    </dgm:pt>
    <dgm:pt modelId="{345479FB-EB57-4AA3-B890-317F6A415143}" type="pres">
      <dgm:prSet presAssocID="{8B1A4CEA-41C5-4FE0-8D5F-05A3188D40E1}" presName="hierRoot2" presStyleCnt="0"/>
      <dgm:spPr/>
    </dgm:pt>
    <dgm:pt modelId="{5E15C8FD-FA55-41C7-B472-D333D05652AC}" type="pres">
      <dgm:prSet presAssocID="{8B1A4CEA-41C5-4FE0-8D5F-05A3188D40E1}" presName="composite2" presStyleCnt="0"/>
      <dgm:spPr/>
    </dgm:pt>
    <dgm:pt modelId="{3C88DF1E-9D27-48AC-9AF5-2F50A4F92882}" type="pres">
      <dgm:prSet presAssocID="{8B1A4CEA-41C5-4FE0-8D5F-05A3188D40E1}" presName="background2" presStyleLbl="node2" presStyleIdx="1" presStyleCnt="4"/>
      <dgm:spPr/>
    </dgm:pt>
    <dgm:pt modelId="{FCE8DD99-7F01-4FB3-A3FC-998988318608}" type="pres">
      <dgm:prSet presAssocID="{8B1A4CEA-41C5-4FE0-8D5F-05A3188D40E1}" presName="text2" presStyleLbl="fgAcc2" presStyleIdx="1" presStyleCnt="4" custLinFactNeighborX="32786" custLinFactNeighborY="668">
        <dgm:presLayoutVars>
          <dgm:chPref val="3"/>
        </dgm:presLayoutVars>
      </dgm:prSet>
      <dgm:spPr/>
      <dgm:t>
        <a:bodyPr/>
        <a:lstStyle/>
        <a:p>
          <a:endParaRPr lang="en-US"/>
        </a:p>
      </dgm:t>
    </dgm:pt>
    <dgm:pt modelId="{61375CDE-1E44-4B4E-B17F-110A696B11CD}" type="pres">
      <dgm:prSet presAssocID="{8B1A4CEA-41C5-4FE0-8D5F-05A3188D40E1}" presName="hierChild3" presStyleCnt="0"/>
      <dgm:spPr/>
    </dgm:pt>
    <dgm:pt modelId="{3D37C3A3-0117-4852-B05B-FF97D31EA155}" type="pres">
      <dgm:prSet presAssocID="{7C30363B-31FC-4C6F-9933-A181242A3F05}" presName="Name17" presStyleLbl="parChTrans1D3" presStyleIdx="2" presStyleCnt="8"/>
      <dgm:spPr/>
      <dgm:t>
        <a:bodyPr/>
        <a:lstStyle/>
        <a:p>
          <a:endParaRPr lang="en-US"/>
        </a:p>
      </dgm:t>
    </dgm:pt>
    <dgm:pt modelId="{974DD007-EFCB-4ABA-A4C8-7AE64E080886}" type="pres">
      <dgm:prSet presAssocID="{F7A9F148-0570-4610-912A-2EB3FD77ADD8}" presName="hierRoot3" presStyleCnt="0"/>
      <dgm:spPr/>
    </dgm:pt>
    <dgm:pt modelId="{D14B717F-654F-48C7-B00F-1E580B34C96C}" type="pres">
      <dgm:prSet presAssocID="{F7A9F148-0570-4610-912A-2EB3FD77ADD8}" presName="composite3" presStyleCnt="0"/>
      <dgm:spPr/>
    </dgm:pt>
    <dgm:pt modelId="{07E089E9-E939-4AA4-AD45-E7B9111EA986}" type="pres">
      <dgm:prSet presAssocID="{F7A9F148-0570-4610-912A-2EB3FD77ADD8}" presName="background3" presStyleLbl="node3" presStyleIdx="2" presStyleCnt="8"/>
      <dgm:spPr/>
    </dgm:pt>
    <dgm:pt modelId="{2CDF123B-693E-4A51-BA96-EFE7B42C4852}" type="pres">
      <dgm:prSet presAssocID="{F7A9F148-0570-4610-912A-2EB3FD77ADD8}" presName="text3" presStyleLbl="fgAcc3" presStyleIdx="2" presStyleCnt="8">
        <dgm:presLayoutVars>
          <dgm:chPref val="3"/>
        </dgm:presLayoutVars>
      </dgm:prSet>
      <dgm:spPr/>
      <dgm:t>
        <a:bodyPr/>
        <a:lstStyle/>
        <a:p>
          <a:endParaRPr lang="en-US"/>
        </a:p>
      </dgm:t>
    </dgm:pt>
    <dgm:pt modelId="{717ED768-0965-4365-807E-DBA05443F354}" type="pres">
      <dgm:prSet presAssocID="{F7A9F148-0570-4610-912A-2EB3FD77ADD8}" presName="hierChild4" presStyleCnt="0"/>
      <dgm:spPr/>
    </dgm:pt>
    <dgm:pt modelId="{1EEAF838-7E4B-46C3-B6F1-4DB7F09518DD}" type="pres">
      <dgm:prSet presAssocID="{584A3D32-5A43-4621-842A-BAB5FFCCF943}" presName="Name17" presStyleLbl="parChTrans1D3" presStyleIdx="3" presStyleCnt="8"/>
      <dgm:spPr/>
      <dgm:t>
        <a:bodyPr/>
        <a:lstStyle/>
        <a:p>
          <a:endParaRPr lang="en-US"/>
        </a:p>
      </dgm:t>
    </dgm:pt>
    <dgm:pt modelId="{85A1C327-360F-487B-870D-C83F4A0B676A}" type="pres">
      <dgm:prSet presAssocID="{52B953F5-BA1E-4575-A6D8-52553718F966}" presName="hierRoot3" presStyleCnt="0"/>
      <dgm:spPr/>
    </dgm:pt>
    <dgm:pt modelId="{67EBE35C-9C5E-4EC1-96B5-B8935A7D3348}" type="pres">
      <dgm:prSet presAssocID="{52B953F5-BA1E-4575-A6D8-52553718F966}" presName="composite3" presStyleCnt="0"/>
      <dgm:spPr/>
    </dgm:pt>
    <dgm:pt modelId="{773C7720-B209-46FB-B1E8-6C295C1345F3}" type="pres">
      <dgm:prSet presAssocID="{52B953F5-BA1E-4575-A6D8-52553718F966}" presName="background3" presStyleLbl="node3" presStyleIdx="3" presStyleCnt="8"/>
      <dgm:spPr/>
    </dgm:pt>
    <dgm:pt modelId="{710F685D-8FB7-4041-9B6F-3B321AAED063}" type="pres">
      <dgm:prSet presAssocID="{52B953F5-BA1E-4575-A6D8-52553718F966}" presName="text3" presStyleLbl="fgAcc3" presStyleIdx="3" presStyleCnt="8">
        <dgm:presLayoutVars>
          <dgm:chPref val="3"/>
        </dgm:presLayoutVars>
      </dgm:prSet>
      <dgm:spPr/>
      <dgm:t>
        <a:bodyPr/>
        <a:lstStyle/>
        <a:p>
          <a:endParaRPr lang="en-US"/>
        </a:p>
      </dgm:t>
    </dgm:pt>
    <dgm:pt modelId="{0B67AE8E-39F8-47FB-A564-62B687E3372E}" type="pres">
      <dgm:prSet presAssocID="{52B953F5-BA1E-4575-A6D8-52553718F966}" presName="hierChild4" presStyleCnt="0"/>
      <dgm:spPr/>
    </dgm:pt>
    <dgm:pt modelId="{A1965508-A778-450B-B571-C81B3BE59F73}" type="pres">
      <dgm:prSet presAssocID="{F3FE43EC-96F7-4DCD-9557-CA13A0BEC8FB}" presName="Name10" presStyleLbl="parChTrans1D2" presStyleIdx="2" presStyleCnt="4"/>
      <dgm:spPr/>
      <dgm:t>
        <a:bodyPr/>
        <a:lstStyle/>
        <a:p>
          <a:endParaRPr lang="en-US"/>
        </a:p>
      </dgm:t>
    </dgm:pt>
    <dgm:pt modelId="{DABDD467-5AFF-429C-95DC-924D6641D886}" type="pres">
      <dgm:prSet presAssocID="{AC881CE8-2FBD-4F4F-B41C-A2FC9B591B7F}" presName="hierRoot2" presStyleCnt="0"/>
      <dgm:spPr/>
    </dgm:pt>
    <dgm:pt modelId="{7B2D5E97-B93F-4D3D-9CD6-F0248BB5D0F1}" type="pres">
      <dgm:prSet presAssocID="{AC881CE8-2FBD-4F4F-B41C-A2FC9B591B7F}" presName="composite2" presStyleCnt="0"/>
      <dgm:spPr/>
    </dgm:pt>
    <dgm:pt modelId="{93CC692C-DDEA-4CD3-BA51-09ACB019DB4A}" type="pres">
      <dgm:prSet presAssocID="{AC881CE8-2FBD-4F4F-B41C-A2FC9B591B7F}" presName="background2" presStyleLbl="node2" presStyleIdx="2" presStyleCnt="4"/>
      <dgm:spPr/>
    </dgm:pt>
    <dgm:pt modelId="{1BC09A32-F5D9-4794-A490-1DBDB27D3BCB}" type="pres">
      <dgm:prSet presAssocID="{AC881CE8-2FBD-4F4F-B41C-A2FC9B591B7F}" presName="text2" presStyleLbl="fgAcc2" presStyleIdx="2" presStyleCnt="4" custLinFactNeighborX="28114" custLinFactNeighborY="668">
        <dgm:presLayoutVars>
          <dgm:chPref val="3"/>
        </dgm:presLayoutVars>
      </dgm:prSet>
      <dgm:spPr/>
      <dgm:t>
        <a:bodyPr/>
        <a:lstStyle/>
        <a:p>
          <a:endParaRPr lang="en-US"/>
        </a:p>
      </dgm:t>
    </dgm:pt>
    <dgm:pt modelId="{263B9E9F-1F25-450C-B8DA-6915D543451D}" type="pres">
      <dgm:prSet presAssocID="{AC881CE8-2FBD-4F4F-B41C-A2FC9B591B7F}" presName="hierChild3" presStyleCnt="0"/>
      <dgm:spPr/>
    </dgm:pt>
    <dgm:pt modelId="{636CC4DF-32C4-45D2-8080-BF7E0022BDDD}" type="pres">
      <dgm:prSet presAssocID="{6F316E60-64BD-4657-B835-C9076FEDFB74}" presName="Name17" presStyleLbl="parChTrans1D3" presStyleIdx="4" presStyleCnt="8"/>
      <dgm:spPr/>
      <dgm:t>
        <a:bodyPr/>
        <a:lstStyle/>
        <a:p>
          <a:endParaRPr lang="en-US"/>
        </a:p>
      </dgm:t>
    </dgm:pt>
    <dgm:pt modelId="{19CF4CBD-5B52-4A6A-809E-FA07A84BA2F6}" type="pres">
      <dgm:prSet presAssocID="{768E8295-FECC-41F5-AF25-6494579A8A7E}" presName="hierRoot3" presStyleCnt="0"/>
      <dgm:spPr/>
    </dgm:pt>
    <dgm:pt modelId="{B3FBA044-E87E-420F-974C-B4F1456B9E54}" type="pres">
      <dgm:prSet presAssocID="{768E8295-FECC-41F5-AF25-6494579A8A7E}" presName="composite3" presStyleCnt="0"/>
      <dgm:spPr/>
    </dgm:pt>
    <dgm:pt modelId="{FE68713F-C113-4D4F-8123-4AD70C20E296}" type="pres">
      <dgm:prSet presAssocID="{768E8295-FECC-41F5-AF25-6494579A8A7E}" presName="background3" presStyleLbl="node3" presStyleIdx="4" presStyleCnt="8"/>
      <dgm:spPr/>
    </dgm:pt>
    <dgm:pt modelId="{5AF70BE7-2FAB-4463-A810-694506138F7A}" type="pres">
      <dgm:prSet presAssocID="{768E8295-FECC-41F5-AF25-6494579A8A7E}" presName="text3" presStyleLbl="fgAcc3" presStyleIdx="4" presStyleCnt="8" custLinFactNeighborX="2899">
        <dgm:presLayoutVars>
          <dgm:chPref val="3"/>
        </dgm:presLayoutVars>
      </dgm:prSet>
      <dgm:spPr/>
      <dgm:t>
        <a:bodyPr/>
        <a:lstStyle/>
        <a:p>
          <a:endParaRPr lang="en-US"/>
        </a:p>
      </dgm:t>
    </dgm:pt>
    <dgm:pt modelId="{E252279B-B5F4-41DC-B05C-B47580B62774}" type="pres">
      <dgm:prSet presAssocID="{768E8295-FECC-41F5-AF25-6494579A8A7E}" presName="hierChild4" presStyleCnt="0"/>
      <dgm:spPr/>
    </dgm:pt>
    <dgm:pt modelId="{6AC5A6AC-C868-4D95-BAC1-ECE689EAB64E}" type="pres">
      <dgm:prSet presAssocID="{04874A90-5A21-4525-AF5C-D470C35212CD}" presName="Name17" presStyleLbl="parChTrans1D3" presStyleIdx="5" presStyleCnt="8"/>
      <dgm:spPr/>
      <dgm:t>
        <a:bodyPr/>
        <a:lstStyle/>
        <a:p>
          <a:endParaRPr lang="en-US"/>
        </a:p>
      </dgm:t>
    </dgm:pt>
    <dgm:pt modelId="{5410D67D-69F2-4E89-867D-B97A763474AC}" type="pres">
      <dgm:prSet presAssocID="{E046C41B-5DF4-4D24-8B27-F174036A2399}" presName="hierRoot3" presStyleCnt="0"/>
      <dgm:spPr/>
    </dgm:pt>
    <dgm:pt modelId="{9CC65B5C-DBE1-46F7-A5C1-8820D058496A}" type="pres">
      <dgm:prSet presAssocID="{E046C41B-5DF4-4D24-8B27-F174036A2399}" presName="composite3" presStyleCnt="0"/>
      <dgm:spPr/>
    </dgm:pt>
    <dgm:pt modelId="{D4F1C298-5EA3-484C-870B-B3855B89A6DB}" type="pres">
      <dgm:prSet presAssocID="{E046C41B-5DF4-4D24-8B27-F174036A2399}" presName="background3" presStyleLbl="node3" presStyleIdx="5" presStyleCnt="8"/>
      <dgm:spPr/>
    </dgm:pt>
    <dgm:pt modelId="{B798201B-9D23-40FD-8907-F5893FC12DF4}" type="pres">
      <dgm:prSet presAssocID="{E046C41B-5DF4-4D24-8B27-F174036A2399}" presName="text3" presStyleLbl="fgAcc3" presStyleIdx="5" presStyleCnt="8" custLinFactNeighborX="4414" custLinFactNeighborY="1673">
        <dgm:presLayoutVars>
          <dgm:chPref val="3"/>
        </dgm:presLayoutVars>
      </dgm:prSet>
      <dgm:spPr/>
      <dgm:t>
        <a:bodyPr/>
        <a:lstStyle/>
        <a:p>
          <a:endParaRPr lang="en-US"/>
        </a:p>
      </dgm:t>
    </dgm:pt>
    <dgm:pt modelId="{EFBDFBFE-B44B-40C3-8DAE-12F7FE2C2057}" type="pres">
      <dgm:prSet presAssocID="{E046C41B-5DF4-4D24-8B27-F174036A2399}" presName="hierChild4" presStyleCnt="0"/>
      <dgm:spPr/>
    </dgm:pt>
    <dgm:pt modelId="{D8344AC7-FF4D-4F41-8BC7-EC935378D430}" type="pres">
      <dgm:prSet presAssocID="{ABC37087-DB46-4130-8BC5-70BFF18A3655}" presName="Name10" presStyleLbl="parChTrans1D2" presStyleIdx="3" presStyleCnt="4"/>
      <dgm:spPr/>
      <dgm:t>
        <a:bodyPr/>
        <a:lstStyle/>
        <a:p>
          <a:endParaRPr lang="en-US"/>
        </a:p>
      </dgm:t>
    </dgm:pt>
    <dgm:pt modelId="{95574175-DBD4-4941-9252-E9D0A77ECD02}" type="pres">
      <dgm:prSet presAssocID="{422945FB-BBA9-4A6B-A182-406D3178E94D}" presName="hierRoot2" presStyleCnt="0"/>
      <dgm:spPr/>
    </dgm:pt>
    <dgm:pt modelId="{D499B471-02F6-4B0F-95B4-F90B9F05CDD6}" type="pres">
      <dgm:prSet presAssocID="{422945FB-BBA9-4A6B-A182-406D3178E94D}" presName="composite2" presStyleCnt="0"/>
      <dgm:spPr/>
    </dgm:pt>
    <dgm:pt modelId="{33F367C9-9FB8-4232-8D5F-35FA044DDEDD}" type="pres">
      <dgm:prSet presAssocID="{422945FB-BBA9-4A6B-A182-406D3178E94D}" presName="background2" presStyleLbl="node2" presStyleIdx="3" presStyleCnt="4"/>
      <dgm:spPr/>
    </dgm:pt>
    <dgm:pt modelId="{87A6AFAD-4EE6-495D-B7AD-CBC804CD443B}" type="pres">
      <dgm:prSet presAssocID="{422945FB-BBA9-4A6B-A182-406D3178E94D}" presName="text2" presStyleLbl="fgAcc2" presStyleIdx="3" presStyleCnt="4">
        <dgm:presLayoutVars>
          <dgm:chPref val="3"/>
        </dgm:presLayoutVars>
      </dgm:prSet>
      <dgm:spPr/>
      <dgm:t>
        <a:bodyPr/>
        <a:lstStyle/>
        <a:p>
          <a:endParaRPr lang="en-US"/>
        </a:p>
      </dgm:t>
    </dgm:pt>
    <dgm:pt modelId="{CBF65749-B18D-4917-8C95-7CAD89FFC057}" type="pres">
      <dgm:prSet presAssocID="{422945FB-BBA9-4A6B-A182-406D3178E94D}" presName="hierChild3" presStyleCnt="0"/>
      <dgm:spPr/>
    </dgm:pt>
    <dgm:pt modelId="{E4BF047A-9D88-43C8-839A-C60D5FF1CD8B}" type="pres">
      <dgm:prSet presAssocID="{8E8E06AC-D046-4500-A5B5-5CE3A78B1715}" presName="Name17" presStyleLbl="parChTrans1D3" presStyleIdx="6" presStyleCnt="8"/>
      <dgm:spPr/>
      <dgm:t>
        <a:bodyPr/>
        <a:lstStyle/>
        <a:p>
          <a:endParaRPr lang="en-US"/>
        </a:p>
      </dgm:t>
    </dgm:pt>
    <dgm:pt modelId="{3C3CA547-BEB8-42D0-9289-3E1399A61541}" type="pres">
      <dgm:prSet presAssocID="{391DCA97-8C62-457C-8EA6-21F4E90B8912}" presName="hierRoot3" presStyleCnt="0"/>
      <dgm:spPr/>
    </dgm:pt>
    <dgm:pt modelId="{4CE46170-978F-4F77-948D-11EADFBC1D5F}" type="pres">
      <dgm:prSet presAssocID="{391DCA97-8C62-457C-8EA6-21F4E90B8912}" presName="composite3" presStyleCnt="0"/>
      <dgm:spPr/>
    </dgm:pt>
    <dgm:pt modelId="{6E9D6187-8A60-436B-985F-400A94A19F46}" type="pres">
      <dgm:prSet presAssocID="{391DCA97-8C62-457C-8EA6-21F4E90B8912}" presName="background3" presStyleLbl="node3" presStyleIdx="6" presStyleCnt="8"/>
      <dgm:spPr/>
    </dgm:pt>
    <dgm:pt modelId="{7D84DF91-E759-41E0-B679-5966240753B5}" type="pres">
      <dgm:prSet presAssocID="{391DCA97-8C62-457C-8EA6-21F4E90B8912}" presName="text3" presStyleLbl="fgAcc3" presStyleIdx="6" presStyleCnt="8">
        <dgm:presLayoutVars>
          <dgm:chPref val="3"/>
        </dgm:presLayoutVars>
      </dgm:prSet>
      <dgm:spPr/>
      <dgm:t>
        <a:bodyPr/>
        <a:lstStyle/>
        <a:p>
          <a:endParaRPr lang="en-US"/>
        </a:p>
      </dgm:t>
    </dgm:pt>
    <dgm:pt modelId="{8E9ECB97-1645-4D94-B40A-003B3D45DBD6}" type="pres">
      <dgm:prSet presAssocID="{391DCA97-8C62-457C-8EA6-21F4E90B8912}" presName="hierChild4" presStyleCnt="0"/>
      <dgm:spPr/>
    </dgm:pt>
    <dgm:pt modelId="{D86F09EF-4A21-4FAF-8CF8-40A8C71BEC39}" type="pres">
      <dgm:prSet presAssocID="{2C33A840-F60C-41D7-9ED0-350BBBBF9C07}" presName="Name17" presStyleLbl="parChTrans1D3" presStyleIdx="7" presStyleCnt="8"/>
      <dgm:spPr/>
      <dgm:t>
        <a:bodyPr/>
        <a:lstStyle/>
        <a:p>
          <a:endParaRPr lang="en-US"/>
        </a:p>
      </dgm:t>
    </dgm:pt>
    <dgm:pt modelId="{BB6DE5E3-047D-44BF-8C8E-2B2FE4D2F86B}" type="pres">
      <dgm:prSet presAssocID="{7C652276-308B-446E-8260-CF20BEB3120F}" presName="hierRoot3" presStyleCnt="0"/>
      <dgm:spPr/>
    </dgm:pt>
    <dgm:pt modelId="{453A12E0-0368-42B9-985B-98E83731280F}" type="pres">
      <dgm:prSet presAssocID="{7C652276-308B-446E-8260-CF20BEB3120F}" presName="composite3" presStyleCnt="0"/>
      <dgm:spPr/>
    </dgm:pt>
    <dgm:pt modelId="{85EAB727-CB95-4272-80BA-72FB671A0F15}" type="pres">
      <dgm:prSet presAssocID="{7C652276-308B-446E-8260-CF20BEB3120F}" presName="background3" presStyleLbl="node3" presStyleIdx="7" presStyleCnt="8"/>
      <dgm:spPr/>
    </dgm:pt>
    <dgm:pt modelId="{6143E2CD-7038-4970-9748-247C3396EAD2}" type="pres">
      <dgm:prSet presAssocID="{7C652276-308B-446E-8260-CF20BEB3120F}" presName="text3" presStyleLbl="fgAcc3" presStyleIdx="7" presStyleCnt="8">
        <dgm:presLayoutVars>
          <dgm:chPref val="3"/>
        </dgm:presLayoutVars>
      </dgm:prSet>
      <dgm:spPr/>
      <dgm:t>
        <a:bodyPr/>
        <a:lstStyle/>
        <a:p>
          <a:endParaRPr lang="en-US"/>
        </a:p>
      </dgm:t>
    </dgm:pt>
    <dgm:pt modelId="{FF6408FB-E076-43D5-A5C2-849D27FE665E}" type="pres">
      <dgm:prSet presAssocID="{7C652276-308B-446E-8260-CF20BEB3120F}" presName="hierChild4" presStyleCnt="0"/>
      <dgm:spPr/>
    </dgm:pt>
  </dgm:ptLst>
  <dgm:cxnLst>
    <dgm:cxn modelId="{271FD468-53C8-4768-8211-415D18FE522D}" type="presOf" srcId="{F7A9F148-0570-4610-912A-2EB3FD77ADD8}" destId="{2CDF123B-693E-4A51-BA96-EFE7B42C4852}" srcOrd="0" destOrd="0" presId="urn:microsoft.com/office/officeart/2005/8/layout/hierarchy1"/>
    <dgm:cxn modelId="{5DC2545E-C59D-49EF-BB4A-1F269B7FBB0A}" srcId="{12E72F25-4A32-4898-9CA2-F7CAE0522CA0}" destId="{4E51A111-39DF-4840-B92F-67573041B415}" srcOrd="0" destOrd="0" parTransId="{15047569-A8CD-4615-9784-9D6A33897F9E}" sibTransId="{33FD293D-8900-4116-9F39-A812BC04386B}"/>
    <dgm:cxn modelId="{3704D695-9AC2-48F6-B837-8FF84ABEC5C6}" type="presOf" srcId="{6B7D1ABB-FCD7-404E-88A2-749F9F93BA05}" destId="{CE0120B5-5803-4B75-962E-92FE3B40D429}" srcOrd="0" destOrd="0" presId="urn:microsoft.com/office/officeart/2005/8/layout/hierarchy1"/>
    <dgm:cxn modelId="{96E59D65-EA2C-4031-A712-60D32591C50E}" srcId="{12E72F25-4A32-4898-9CA2-F7CAE0522CA0}" destId="{AC881CE8-2FBD-4F4F-B41C-A2FC9B591B7F}" srcOrd="2" destOrd="0" parTransId="{F3FE43EC-96F7-4DCD-9557-CA13A0BEC8FB}" sibTransId="{6861C035-C399-4E93-A3D2-C46A3C33873E}"/>
    <dgm:cxn modelId="{ABB9212C-9B13-434E-BC0E-0E177C54F282}" srcId="{AC881CE8-2FBD-4F4F-B41C-A2FC9B591B7F}" destId="{E046C41B-5DF4-4D24-8B27-F174036A2399}" srcOrd="1" destOrd="0" parTransId="{04874A90-5A21-4525-AF5C-D470C35212CD}" sibTransId="{FC66718E-9C6F-4D5C-8F83-9A1F51F076BF}"/>
    <dgm:cxn modelId="{5D2AF65D-366D-450B-A9A5-2684FFCB1EDD}" srcId="{8B1A4CEA-41C5-4FE0-8D5F-05A3188D40E1}" destId="{52B953F5-BA1E-4575-A6D8-52553718F966}" srcOrd="1" destOrd="0" parTransId="{584A3D32-5A43-4621-842A-BAB5FFCCF943}" sibTransId="{7BA61BBC-6A40-41E7-94EE-4FA0C68B2C82}"/>
    <dgm:cxn modelId="{53B74CA2-FA4E-451A-96C8-808EB26C8065}" type="presOf" srcId="{8E8E06AC-D046-4500-A5B5-5CE3A78B1715}" destId="{E4BF047A-9D88-43C8-839A-C60D5FF1CD8B}" srcOrd="0" destOrd="0" presId="urn:microsoft.com/office/officeart/2005/8/layout/hierarchy1"/>
    <dgm:cxn modelId="{4A413102-6DB9-4BDA-BBBA-EEA9D0071ED7}" type="presOf" srcId="{422945FB-BBA9-4A6B-A182-406D3178E94D}" destId="{87A6AFAD-4EE6-495D-B7AD-CBC804CD443B}" srcOrd="0" destOrd="0" presId="urn:microsoft.com/office/officeart/2005/8/layout/hierarchy1"/>
    <dgm:cxn modelId="{72FE5EFA-A0E9-4FE3-A4D9-294D1EF42B57}" type="presOf" srcId="{12E72F25-4A32-4898-9CA2-F7CAE0522CA0}" destId="{0D5882C6-922A-448B-955B-BE0E5D448CBD}" srcOrd="0" destOrd="0" presId="urn:microsoft.com/office/officeart/2005/8/layout/hierarchy1"/>
    <dgm:cxn modelId="{9B419DD0-3EBE-4FE0-BCBD-EE24F13E1DDD}" type="presOf" srcId="{2C33A840-F60C-41D7-9ED0-350BBBBF9C07}" destId="{D86F09EF-4A21-4FAF-8CF8-40A8C71BEC39}" srcOrd="0" destOrd="0" presId="urn:microsoft.com/office/officeart/2005/8/layout/hierarchy1"/>
    <dgm:cxn modelId="{C90F8A78-95A8-4865-A528-F90A5BE1883D}" type="presOf" srcId="{AC881CE8-2FBD-4F4F-B41C-A2FC9B591B7F}" destId="{1BC09A32-F5D9-4794-A490-1DBDB27D3BCB}" srcOrd="0" destOrd="0" presId="urn:microsoft.com/office/officeart/2005/8/layout/hierarchy1"/>
    <dgm:cxn modelId="{C895DB0B-F5D8-436A-A687-63B0E853C341}" srcId="{12E72F25-4A32-4898-9CA2-F7CAE0522CA0}" destId="{422945FB-BBA9-4A6B-A182-406D3178E94D}" srcOrd="3" destOrd="0" parTransId="{ABC37087-DB46-4130-8BC5-70BFF18A3655}" sibTransId="{6B142649-6025-4968-B39E-A99EA80CDBE9}"/>
    <dgm:cxn modelId="{B206B3D1-1767-4936-9399-390D49EC9870}" type="presOf" srcId="{4E51A111-39DF-4840-B92F-67573041B415}" destId="{69D2B2BF-F2D7-4AAD-94DF-CFC3FFB6DCBA}" srcOrd="0" destOrd="0" presId="urn:microsoft.com/office/officeart/2005/8/layout/hierarchy1"/>
    <dgm:cxn modelId="{690D216B-75E6-4B26-BF56-BCAB5A214045}" type="presOf" srcId="{15047569-A8CD-4615-9784-9D6A33897F9E}" destId="{1FDF59C2-A014-4D06-A088-AEA602097859}" srcOrd="0" destOrd="0" presId="urn:microsoft.com/office/officeart/2005/8/layout/hierarchy1"/>
    <dgm:cxn modelId="{9CC4E0F5-DAA3-4C12-A93D-5643DC892C16}" type="presOf" srcId="{E046C41B-5DF4-4D24-8B27-F174036A2399}" destId="{B798201B-9D23-40FD-8907-F5893FC12DF4}" srcOrd="0" destOrd="0" presId="urn:microsoft.com/office/officeart/2005/8/layout/hierarchy1"/>
    <dgm:cxn modelId="{2D901E78-D1E7-4458-94E1-08CA30BDADC9}" srcId="{8B1A4CEA-41C5-4FE0-8D5F-05A3188D40E1}" destId="{F7A9F148-0570-4610-912A-2EB3FD77ADD8}" srcOrd="0" destOrd="0" parTransId="{7C30363B-31FC-4C6F-9933-A181242A3F05}" sibTransId="{432C0609-04E1-491A-A2C0-B24AA51D879B}"/>
    <dgm:cxn modelId="{188F825C-06E6-4189-9151-DF41C7033D42}" type="presOf" srcId="{A65FC392-01DD-4531-9B63-3923E86E2681}" destId="{FD305B47-33FD-469C-918A-C858ADCA3670}" srcOrd="0" destOrd="0" presId="urn:microsoft.com/office/officeart/2005/8/layout/hierarchy1"/>
    <dgm:cxn modelId="{40442834-3DF9-4E50-94A0-C617A6B88462}" type="presOf" srcId="{584A3D32-5A43-4621-842A-BAB5FFCCF943}" destId="{1EEAF838-7E4B-46C3-B6F1-4DB7F09518DD}" srcOrd="0" destOrd="0" presId="urn:microsoft.com/office/officeart/2005/8/layout/hierarchy1"/>
    <dgm:cxn modelId="{8CF35D7A-CD33-4381-BEDF-DE4FAC23EA7C}" srcId="{A65FC392-01DD-4531-9B63-3923E86E2681}" destId="{12E72F25-4A32-4898-9CA2-F7CAE0522CA0}" srcOrd="0" destOrd="0" parTransId="{56D893DB-B31F-4673-98BC-390E52486B80}" sibTransId="{357093D7-A846-4DD8-9F78-65CCA5479F2B}"/>
    <dgm:cxn modelId="{53B7AEEA-4F48-4DB3-85FA-C9BF82693FAB}" srcId="{AC881CE8-2FBD-4F4F-B41C-A2FC9B591B7F}" destId="{768E8295-FECC-41F5-AF25-6494579A8A7E}" srcOrd="0" destOrd="0" parTransId="{6F316E60-64BD-4657-B835-C9076FEDFB74}" sibTransId="{107B4B19-CF66-4B0C-AC46-199A00DE9FBB}"/>
    <dgm:cxn modelId="{E4A2E468-851B-4632-B290-4A8EC4C70533}" type="presOf" srcId="{ABC37087-DB46-4130-8BC5-70BFF18A3655}" destId="{D8344AC7-FF4D-4F41-8BC7-EC935378D430}" srcOrd="0" destOrd="0" presId="urn:microsoft.com/office/officeart/2005/8/layout/hierarchy1"/>
    <dgm:cxn modelId="{1CEB0C52-55E8-49B3-9EC6-17DC6BC38E8F}" srcId="{4E51A111-39DF-4840-B92F-67573041B415}" destId="{6B7D1ABB-FCD7-404E-88A2-749F9F93BA05}" srcOrd="0" destOrd="0" parTransId="{6E50FEAD-6282-4F30-A39A-C5C95EC548C0}" sibTransId="{8D4C7415-4E88-4704-89A6-72159D9D57F3}"/>
    <dgm:cxn modelId="{3371CEB2-F388-4F14-8D6A-A174AE5398A9}" type="presOf" srcId="{04874A90-5A21-4525-AF5C-D470C35212CD}" destId="{6AC5A6AC-C868-4D95-BAC1-ECE689EAB64E}" srcOrd="0" destOrd="0" presId="urn:microsoft.com/office/officeart/2005/8/layout/hierarchy1"/>
    <dgm:cxn modelId="{0023BB7E-913F-4198-BC74-833848B34956}" type="presOf" srcId="{7C30363B-31FC-4C6F-9933-A181242A3F05}" destId="{3D37C3A3-0117-4852-B05B-FF97D31EA155}" srcOrd="0" destOrd="0" presId="urn:microsoft.com/office/officeart/2005/8/layout/hierarchy1"/>
    <dgm:cxn modelId="{51FD3BD7-5C41-472F-8446-433CC946FFB5}" type="presOf" srcId="{F3FE43EC-96F7-4DCD-9557-CA13A0BEC8FB}" destId="{A1965508-A778-450B-B571-C81B3BE59F73}" srcOrd="0" destOrd="0" presId="urn:microsoft.com/office/officeart/2005/8/layout/hierarchy1"/>
    <dgm:cxn modelId="{B67AAE55-2E4E-42F1-860E-4EC57C70F809}" type="presOf" srcId="{52B953F5-BA1E-4575-A6D8-52553718F966}" destId="{710F685D-8FB7-4041-9B6F-3B321AAED063}" srcOrd="0" destOrd="0" presId="urn:microsoft.com/office/officeart/2005/8/layout/hierarchy1"/>
    <dgm:cxn modelId="{E965F34C-FF03-45DD-9ECF-871248FD4C26}" type="presOf" srcId="{7C652276-308B-446E-8260-CF20BEB3120F}" destId="{6143E2CD-7038-4970-9748-247C3396EAD2}" srcOrd="0" destOrd="0" presId="urn:microsoft.com/office/officeart/2005/8/layout/hierarchy1"/>
    <dgm:cxn modelId="{A0F67B58-8136-4627-9555-1DD14480E9E9}" type="presOf" srcId="{0CC28478-6324-4B7B-9D85-435D3E952897}" destId="{9C617214-A9FF-44A8-973E-884A2E9BCC6B}" srcOrd="0" destOrd="0" presId="urn:microsoft.com/office/officeart/2005/8/layout/hierarchy1"/>
    <dgm:cxn modelId="{E20307AF-2D91-443E-88E0-310B5D126163}" srcId="{12E72F25-4A32-4898-9CA2-F7CAE0522CA0}" destId="{8B1A4CEA-41C5-4FE0-8D5F-05A3188D40E1}" srcOrd="1" destOrd="0" parTransId="{0CC28478-6324-4B7B-9D85-435D3E952897}" sibTransId="{582C1415-1EEB-4B4B-A060-C01E197C44AD}"/>
    <dgm:cxn modelId="{9AEDAAF7-C78A-4E12-B028-A14642A729C9}" type="presOf" srcId="{556487A9-A6CF-4821-ADD1-D7E1136ABC0A}" destId="{76347A1F-4E1C-46C8-9323-EC7EDC33184E}" srcOrd="0" destOrd="0" presId="urn:microsoft.com/office/officeart/2005/8/layout/hierarchy1"/>
    <dgm:cxn modelId="{D4A9CA58-8070-43C8-B64C-406D1E632EA4}" type="presOf" srcId="{768E8295-FECC-41F5-AF25-6494579A8A7E}" destId="{5AF70BE7-2FAB-4463-A810-694506138F7A}" srcOrd="0" destOrd="0" presId="urn:microsoft.com/office/officeart/2005/8/layout/hierarchy1"/>
    <dgm:cxn modelId="{BCA012A4-70C2-4C56-82B6-55142001FC47}" type="presOf" srcId="{6E50FEAD-6282-4F30-A39A-C5C95EC548C0}" destId="{0CBF096C-A03C-4808-A9AD-3F5494B5488D}" srcOrd="0" destOrd="0" presId="urn:microsoft.com/office/officeart/2005/8/layout/hierarchy1"/>
    <dgm:cxn modelId="{DD0327E1-6BEA-4F2F-ADBC-D06AA60E58D7}" type="presOf" srcId="{8B1A4CEA-41C5-4FE0-8D5F-05A3188D40E1}" destId="{FCE8DD99-7F01-4FB3-A3FC-998988318608}" srcOrd="0" destOrd="0" presId="urn:microsoft.com/office/officeart/2005/8/layout/hierarchy1"/>
    <dgm:cxn modelId="{1A8147A8-0F93-4509-A8E3-02DCFD95E069}" srcId="{422945FB-BBA9-4A6B-A182-406D3178E94D}" destId="{391DCA97-8C62-457C-8EA6-21F4E90B8912}" srcOrd="0" destOrd="0" parTransId="{8E8E06AC-D046-4500-A5B5-5CE3A78B1715}" sibTransId="{142413C9-C66B-4E7C-88EE-98B4A844D09B}"/>
    <dgm:cxn modelId="{82846D81-365F-4CC6-A5D0-8BF43E9A9DB5}" type="presOf" srcId="{6F316E60-64BD-4657-B835-C9076FEDFB74}" destId="{636CC4DF-32C4-45D2-8080-BF7E0022BDDD}" srcOrd="0" destOrd="0" presId="urn:microsoft.com/office/officeart/2005/8/layout/hierarchy1"/>
    <dgm:cxn modelId="{754CB538-97CB-4E1D-95CF-8EAD0ECDE509}" srcId="{422945FB-BBA9-4A6B-A182-406D3178E94D}" destId="{7C652276-308B-446E-8260-CF20BEB3120F}" srcOrd="1" destOrd="0" parTransId="{2C33A840-F60C-41D7-9ED0-350BBBBF9C07}" sibTransId="{0ADF449F-2000-48CA-A2DD-2A80757DC937}"/>
    <dgm:cxn modelId="{34154889-512F-47CF-9A0B-748717196772}" srcId="{4E51A111-39DF-4840-B92F-67573041B415}" destId="{556487A9-A6CF-4821-ADD1-D7E1136ABC0A}" srcOrd="1" destOrd="0" parTransId="{7A8570E6-375F-415F-9C32-EBFA3E21A61C}" sibTransId="{D60AB7D9-102B-4194-8282-FB71FA6B0F9C}"/>
    <dgm:cxn modelId="{CFFAF103-0BCC-44D6-A01C-5AB764206CF0}" type="presOf" srcId="{7A8570E6-375F-415F-9C32-EBFA3E21A61C}" destId="{19222AB4-540B-49A2-8D7F-0C2DF202C620}" srcOrd="0" destOrd="0" presId="urn:microsoft.com/office/officeart/2005/8/layout/hierarchy1"/>
    <dgm:cxn modelId="{27728600-B8D3-4174-8728-8B20F66E9CE4}" type="presOf" srcId="{391DCA97-8C62-457C-8EA6-21F4E90B8912}" destId="{7D84DF91-E759-41E0-B679-5966240753B5}" srcOrd="0" destOrd="0" presId="urn:microsoft.com/office/officeart/2005/8/layout/hierarchy1"/>
    <dgm:cxn modelId="{F6683991-DD90-4CED-A8A3-CC06F4749219}" type="presParOf" srcId="{FD305B47-33FD-469C-918A-C858ADCA3670}" destId="{27733D3C-EC7C-4E7A-B4AC-1ADF2A40576C}" srcOrd="0" destOrd="0" presId="urn:microsoft.com/office/officeart/2005/8/layout/hierarchy1"/>
    <dgm:cxn modelId="{64D4540F-1684-44E6-83D2-3E6F3F77241B}" type="presParOf" srcId="{27733D3C-EC7C-4E7A-B4AC-1ADF2A40576C}" destId="{73EE6FE0-994C-4024-BAA9-297DC751F484}" srcOrd="0" destOrd="0" presId="urn:microsoft.com/office/officeart/2005/8/layout/hierarchy1"/>
    <dgm:cxn modelId="{3C6D3BC6-B9BC-43E8-BB3A-DAD03D12C2DC}" type="presParOf" srcId="{73EE6FE0-994C-4024-BAA9-297DC751F484}" destId="{D6B747CA-9993-4FCF-B1A2-20DF545FF467}" srcOrd="0" destOrd="0" presId="urn:microsoft.com/office/officeart/2005/8/layout/hierarchy1"/>
    <dgm:cxn modelId="{AA3B3A7B-4BE5-446B-95D7-3A2AD9C30066}" type="presParOf" srcId="{73EE6FE0-994C-4024-BAA9-297DC751F484}" destId="{0D5882C6-922A-448B-955B-BE0E5D448CBD}" srcOrd="1" destOrd="0" presId="urn:microsoft.com/office/officeart/2005/8/layout/hierarchy1"/>
    <dgm:cxn modelId="{69BC6186-ED1B-4F4B-BAEE-2060FDB18266}" type="presParOf" srcId="{27733D3C-EC7C-4E7A-B4AC-1ADF2A40576C}" destId="{573575F0-4DB8-4A28-BC04-3A8BF217921B}" srcOrd="1" destOrd="0" presId="urn:microsoft.com/office/officeart/2005/8/layout/hierarchy1"/>
    <dgm:cxn modelId="{16B01872-9C8D-41E3-A061-475BF8E12EC3}" type="presParOf" srcId="{573575F0-4DB8-4A28-BC04-3A8BF217921B}" destId="{1FDF59C2-A014-4D06-A088-AEA602097859}" srcOrd="0" destOrd="0" presId="urn:microsoft.com/office/officeart/2005/8/layout/hierarchy1"/>
    <dgm:cxn modelId="{348D1ACC-57D6-45AC-A6F6-C9F2D277A7EC}" type="presParOf" srcId="{573575F0-4DB8-4A28-BC04-3A8BF217921B}" destId="{635B4D6C-B431-4F59-B930-FDB80E828C55}" srcOrd="1" destOrd="0" presId="urn:microsoft.com/office/officeart/2005/8/layout/hierarchy1"/>
    <dgm:cxn modelId="{3B462F72-A0CB-4BD3-8109-AD1314293367}" type="presParOf" srcId="{635B4D6C-B431-4F59-B930-FDB80E828C55}" destId="{A6FB7950-8689-4D3B-AAEE-920FBCAEC533}" srcOrd="0" destOrd="0" presId="urn:microsoft.com/office/officeart/2005/8/layout/hierarchy1"/>
    <dgm:cxn modelId="{8FDACF8F-4EBA-4F82-89A2-ABF37F26B5B9}" type="presParOf" srcId="{A6FB7950-8689-4D3B-AAEE-920FBCAEC533}" destId="{E3F3708A-7146-4F1C-A5A1-14A909723DA9}" srcOrd="0" destOrd="0" presId="urn:microsoft.com/office/officeart/2005/8/layout/hierarchy1"/>
    <dgm:cxn modelId="{92A38906-629F-4D40-A7E2-448A1B775F7E}" type="presParOf" srcId="{A6FB7950-8689-4D3B-AAEE-920FBCAEC533}" destId="{69D2B2BF-F2D7-4AAD-94DF-CFC3FFB6DCBA}" srcOrd="1" destOrd="0" presId="urn:microsoft.com/office/officeart/2005/8/layout/hierarchy1"/>
    <dgm:cxn modelId="{6C1B4D0E-9BFF-423A-8A84-806C343309E1}" type="presParOf" srcId="{635B4D6C-B431-4F59-B930-FDB80E828C55}" destId="{115F81E3-7E48-440A-9178-2A1DB155D1CF}" srcOrd="1" destOrd="0" presId="urn:microsoft.com/office/officeart/2005/8/layout/hierarchy1"/>
    <dgm:cxn modelId="{6DB095EB-0FAE-4FD2-AD8B-890734409128}" type="presParOf" srcId="{115F81E3-7E48-440A-9178-2A1DB155D1CF}" destId="{0CBF096C-A03C-4808-A9AD-3F5494B5488D}" srcOrd="0" destOrd="0" presId="urn:microsoft.com/office/officeart/2005/8/layout/hierarchy1"/>
    <dgm:cxn modelId="{B3EA9F05-D844-426D-9232-62E42DE84E95}" type="presParOf" srcId="{115F81E3-7E48-440A-9178-2A1DB155D1CF}" destId="{E9527672-B8F2-4A2A-A583-2D0925B902F5}" srcOrd="1" destOrd="0" presId="urn:microsoft.com/office/officeart/2005/8/layout/hierarchy1"/>
    <dgm:cxn modelId="{B325AAEF-ED84-4FD0-A1D9-BAD9D521C952}" type="presParOf" srcId="{E9527672-B8F2-4A2A-A583-2D0925B902F5}" destId="{EB3FEBB8-F7AB-4A92-9E4C-9FB1199751C9}" srcOrd="0" destOrd="0" presId="urn:microsoft.com/office/officeart/2005/8/layout/hierarchy1"/>
    <dgm:cxn modelId="{626E4BBD-64C4-4752-94B1-613EAC4E6A06}" type="presParOf" srcId="{EB3FEBB8-F7AB-4A92-9E4C-9FB1199751C9}" destId="{811FE8E1-4F5C-4B05-AFAC-3644F9375A33}" srcOrd="0" destOrd="0" presId="urn:microsoft.com/office/officeart/2005/8/layout/hierarchy1"/>
    <dgm:cxn modelId="{000139B6-9BB2-446B-BC2D-7EB67502EDC5}" type="presParOf" srcId="{EB3FEBB8-F7AB-4A92-9E4C-9FB1199751C9}" destId="{CE0120B5-5803-4B75-962E-92FE3B40D429}" srcOrd="1" destOrd="0" presId="urn:microsoft.com/office/officeart/2005/8/layout/hierarchy1"/>
    <dgm:cxn modelId="{8BBD082D-B074-42AB-8D2C-CAA6CEDB778D}" type="presParOf" srcId="{E9527672-B8F2-4A2A-A583-2D0925B902F5}" destId="{E27AF08A-C692-4987-9C1F-43BDA6BFAAD1}" srcOrd="1" destOrd="0" presId="urn:microsoft.com/office/officeart/2005/8/layout/hierarchy1"/>
    <dgm:cxn modelId="{1B3FA7B1-B016-4672-A15E-836555C18D95}" type="presParOf" srcId="{115F81E3-7E48-440A-9178-2A1DB155D1CF}" destId="{19222AB4-540B-49A2-8D7F-0C2DF202C620}" srcOrd="2" destOrd="0" presId="urn:microsoft.com/office/officeart/2005/8/layout/hierarchy1"/>
    <dgm:cxn modelId="{AE9AFC5E-07B4-4A94-ABEC-E04ADE20BEB6}" type="presParOf" srcId="{115F81E3-7E48-440A-9178-2A1DB155D1CF}" destId="{A5AB82F5-5EC0-4ACD-9C1D-915BB2BC1212}" srcOrd="3" destOrd="0" presId="urn:microsoft.com/office/officeart/2005/8/layout/hierarchy1"/>
    <dgm:cxn modelId="{565C53C3-44C3-411E-976A-BB4863053517}" type="presParOf" srcId="{A5AB82F5-5EC0-4ACD-9C1D-915BB2BC1212}" destId="{1FD64A15-BBBE-4980-AE70-210DC1BCE451}" srcOrd="0" destOrd="0" presId="urn:microsoft.com/office/officeart/2005/8/layout/hierarchy1"/>
    <dgm:cxn modelId="{7E5382F5-E6E5-4E33-829E-7AA86CFEDE90}" type="presParOf" srcId="{1FD64A15-BBBE-4980-AE70-210DC1BCE451}" destId="{0ADCA90A-25C4-4FFB-ABA9-03646AD10643}" srcOrd="0" destOrd="0" presId="urn:microsoft.com/office/officeart/2005/8/layout/hierarchy1"/>
    <dgm:cxn modelId="{9C4802BF-187D-4757-A059-3D1D98E7633E}" type="presParOf" srcId="{1FD64A15-BBBE-4980-AE70-210DC1BCE451}" destId="{76347A1F-4E1C-46C8-9323-EC7EDC33184E}" srcOrd="1" destOrd="0" presId="urn:microsoft.com/office/officeart/2005/8/layout/hierarchy1"/>
    <dgm:cxn modelId="{913543FC-283D-4267-9D99-1B11B07FC67C}" type="presParOf" srcId="{A5AB82F5-5EC0-4ACD-9C1D-915BB2BC1212}" destId="{ADBFDB6F-CD96-450C-AA28-1B5C927F7A45}" srcOrd="1" destOrd="0" presId="urn:microsoft.com/office/officeart/2005/8/layout/hierarchy1"/>
    <dgm:cxn modelId="{CB3A4535-C7D9-4C1F-AF8E-208C20BD3819}" type="presParOf" srcId="{573575F0-4DB8-4A28-BC04-3A8BF217921B}" destId="{9C617214-A9FF-44A8-973E-884A2E9BCC6B}" srcOrd="2" destOrd="0" presId="urn:microsoft.com/office/officeart/2005/8/layout/hierarchy1"/>
    <dgm:cxn modelId="{06F4B536-A29A-4246-8C65-1F6310714912}" type="presParOf" srcId="{573575F0-4DB8-4A28-BC04-3A8BF217921B}" destId="{345479FB-EB57-4AA3-B890-317F6A415143}" srcOrd="3" destOrd="0" presId="urn:microsoft.com/office/officeart/2005/8/layout/hierarchy1"/>
    <dgm:cxn modelId="{AA8B905A-EF63-47FE-B142-01B6A84E6151}" type="presParOf" srcId="{345479FB-EB57-4AA3-B890-317F6A415143}" destId="{5E15C8FD-FA55-41C7-B472-D333D05652AC}" srcOrd="0" destOrd="0" presId="urn:microsoft.com/office/officeart/2005/8/layout/hierarchy1"/>
    <dgm:cxn modelId="{04DF9925-43D1-4B0E-B9B6-453CFCDB2504}" type="presParOf" srcId="{5E15C8FD-FA55-41C7-B472-D333D05652AC}" destId="{3C88DF1E-9D27-48AC-9AF5-2F50A4F92882}" srcOrd="0" destOrd="0" presId="urn:microsoft.com/office/officeart/2005/8/layout/hierarchy1"/>
    <dgm:cxn modelId="{956C6BC5-75ED-435D-BC9F-9B855596428E}" type="presParOf" srcId="{5E15C8FD-FA55-41C7-B472-D333D05652AC}" destId="{FCE8DD99-7F01-4FB3-A3FC-998988318608}" srcOrd="1" destOrd="0" presId="urn:microsoft.com/office/officeart/2005/8/layout/hierarchy1"/>
    <dgm:cxn modelId="{8CEE088C-3F4F-4619-A2E2-73B4F408C16D}" type="presParOf" srcId="{345479FB-EB57-4AA3-B890-317F6A415143}" destId="{61375CDE-1E44-4B4E-B17F-110A696B11CD}" srcOrd="1" destOrd="0" presId="urn:microsoft.com/office/officeart/2005/8/layout/hierarchy1"/>
    <dgm:cxn modelId="{BF842C6F-0F15-49CA-B8FE-242865729D10}" type="presParOf" srcId="{61375CDE-1E44-4B4E-B17F-110A696B11CD}" destId="{3D37C3A3-0117-4852-B05B-FF97D31EA155}" srcOrd="0" destOrd="0" presId="urn:microsoft.com/office/officeart/2005/8/layout/hierarchy1"/>
    <dgm:cxn modelId="{96A65E2B-9FAA-4D21-B6FD-8E6F6F457214}" type="presParOf" srcId="{61375CDE-1E44-4B4E-B17F-110A696B11CD}" destId="{974DD007-EFCB-4ABA-A4C8-7AE64E080886}" srcOrd="1" destOrd="0" presId="urn:microsoft.com/office/officeart/2005/8/layout/hierarchy1"/>
    <dgm:cxn modelId="{B0AAFF1B-8B54-4A6F-9AEA-87104B3E162D}" type="presParOf" srcId="{974DD007-EFCB-4ABA-A4C8-7AE64E080886}" destId="{D14B717F-654F-48C7-B00F-1E580B34C96C}" srcOrd="0" destOrd="0" presId="urn:microsoft.com/office/officeart/2005/8/layout/hierarchy1"/>
    <dgm:cxn modelId="{FB535CE4-BFBD-49FD-8312-F6D0BCF61392}" type="presParOf" srcId="{D14B717F-654F-48C7-B00F-1E580B34C96C}" destId="{07E089E9-E939-4AA4-AD45-E7B9111EA986}" srcOrd="0" destOrd="0" presId="urn:microsoft.com/office/officeart/2005/8/layout/hierarchy1"/>
    <dgm:cxn modelId="{503C7ECC-54C7-45DB-A4FC-0770031336A5}" type="presParOf" srcId="{D14B717F-654F-48C7-B00F-1E580B34C96C}" destId="{2CDF123B-693E-4A51-BA96-EFE7B42C4852}" srcOrd="1" destOrd="0" presId="urn:microsoft.com/office/officeart/2005/8/layout/hierarchy1"/>
    <dgm:cxn modelId="{C6E6D65C-77A3-41A7-B6FA-DF474460A51F}" type="presParOf" srcId="{974DD007-EFCB-4ABA-A4C8-7AE64E080886}" destId="{717ED768-0965-4365-807E-DBA05443F354}" srcOrd="1" destOrd="0" presId="urn:microsoft.com/office/officeart/2005/8/layout/hierarchy1"/>
    <dgm:cxn modelId="{90F23E37-65CE-478E-B181-0A64EB37ABF4}" type="presParOf" srcId="{61375CDE-1E44-4B4E-B17F-110A696B11CD}" destId="{1EEAF838-7E4B-46C3-B6F1-4DB7F09518DD}" srcOrd="2" destOrd="0" presId="urn:microsoft.com/office/officeart/2005/8/layout/hierarchy1"/>
    <dgm:cxn modelId="{741D365F-B6B9-4B4A-A328-A6756E930AAC}" type="presParOf" srcId="{61375CDE-1E44-4B4E-B17F-110A696B11CD}" destId="{85A1C327-360F-487B-870D-C83F4A0B676A}" srcOrd="3" destOrd="0" presId="urn:microsoft.com/office/officeart/2005/8/layout/hierarchy1"/>
    <dgm:cxn modelId="{50C9ECE1-4D99-4C95-B9FA-FDD53C9C9D51}" type="presParOf" srcId="{85A1C327-360F-487B-870D-C83F4A0B676A}" destId="{67EBE35C-9C5E-4EC1-96B5-B8935A7D3348}" srcOrd="0" destOrd="0" presId="urn:microsoft.com/office/officeart/2005/8/layout/hierarchy1"/>
    <dgm:cxn modelId="{4605A2B9-EE3C-41A5-AEE6-E357DE843046}" type="presParOf" srcId="{67EBE35C-9C5E-4EC1-96B5-B8935A7D3348}" destId="{773C7720-B209-46FB-B1E8-6C295C1345F3}" srcOrd="0" destOrd="0" presId="urn:microsoft.com/office/officeart/2005/8/layout/hierarchy1"/>
    <dgm:cxn modelId="{C2D25C47-2629-41CE-AB4C-C9BF1320FD90}" type="presParOf" srcId="{67EBE35C-9C5E-4EC1-96B5-B8935A7D3348}" destId="{710F685D-8FB7-4041-9B6F-3B321AAED063}" srcOrd="1" destOrd="0" presId="urn:microsoft.com/office/officeart/2005/8/layout/hierarchy1"/>
    <dgm:cxn modelId="{105B0BD4-2619-4C80-A04D-BCCD5C6CADF7}" type="presParOf" srcId="{85A1C327-360F-487B-870D-C83F4A0B676A}" destId="{0B67AE8E-39F8-47FB-A564-62B687E3372E}" srcOrd="1" destOrd="0" presId="urn:microsoft.com/office/officeart/2005/8/layout/hierarchy1"/>
    <dgm:cxn modelId="{F874F4DD-B5F4-46FD-8890-D6ECA12A3E98}" type="presParOf" srcId="{573575F0-4DB8-4A28-BC04-3A8BF217921B}" destId="{A1965508-A778-450B-B571-C81B3BE59F73}" srcOrd="4" destOrd="0" presId="urn:microsoft.com/office/officeart/2005/8/layout/hierarchy1"/>
    <dgm:cxn modelId="{48D89643-BCBF-4520-B240-B654ADBA3C1A}" type="presParOf" srcId="{573575F0-4DB8-4A28-BC04-3A8BF217921B}" destId="{DABDD467-5AFF-429C-95DC-924D6641D886}" srcOrd="5" destOrd="0" presId="urn:microsoft.com/office/officeart/2005/8/layout/hierarchy1"/>
    <dgm:cxn modelId="{DAB9B473-8A8A-4D2F-8584-12D6F4D000D7}" type="presParOf" srcId="{DABDD467-5AFF-429C-95DC-924D6641D886}" destId="{7B2D5E97-B93F-4D3D-9CD6-F0248BB5D0F1}" srcOrd="0" destOrd="0" presId="urn:microsoft.com/office/officeart/2005/8/layout/hierarchy1"/>
    <dgm:cxn modelId="{17832978-003D-406F-93B6-5C446D8E5E36}" type="presParOf" srcId="{7B2D5E97-B93F-4D3D-9CD6-F0248BB5D0F1}" destId="{93CC692C-DDEA-4CD3-BA51-09ACB019DB4A}" srcOrd="0" destOrd="0" presId="urn:microsoft.com/office/officeart/2005/8/layout/hierarchy1"/>
    <dgm:cxn modelId="{7F1BC56D-DAE8-4D4F-AC6D-64A51C976B0F}" type="presParOf" srcId="{7B2D5E97-B93F-4D3D-9CD6-F0248BB5D0F1}" destId="{1BC09A32-F5D9-4794-A490-1DBDB27D3BCB}" srcOrd="1" destOrd="0" presId="urn:microsoft.com/office/officeart/2005/8/layout/hierarchy1"/>
    <dgm:cxn modelId="{B5F8EF30-1593-473D-B969-2F9C7BB8ADBC}" type="presParOf" srcId="{DABDD467-5AFF-429C-95DC-924D6641D886}" destId="{263B9E9F-1F25-450C-B8DA-6915D543451D}" srcOrd="1" destOrd="0" presId="urn:microsoft.com/office/officeart/2005/8/layout/hierarchy1"/>
    <dgm:cxn modelId="{91183282-BC9C-4184-8160-3898663B11BD}" type="presParOf" srcId="{263B9E9F-1F25-450C-B8DA-6915D543451D}" destId="{636CC4DF-32C4-45D2-8080-BF7E0022BDDD}" srcOrd="0" destOrd="0" presId="urn:microsoft.com/office/officeart/2005/8/layout/hierarchy1"/>
    <dgm:cxn modelId="{C6929455-4B84-4EF7-B0C7-3BCDD78CFF50}" type="presParOf" srcId="{263B9E9F-1F25-450C-B8DA-6915D543451D}" destId="{19CF4CBD-5B52-4A6A-809E-FA07A84BA2F6}" srcOrd="1" destOrd="0" presId="urn:microsoft.com/office/officeart/2005/8/layout/hierarchy1"/>
    <dgm:cxn modelId="{C6C759D7-2740-4AF7-9EB6-767D9FB53E04}" type="presParOf" srcId="{19CF4CBD-5B52-4A6A-809E-FA07A84BA2F6}" destId="{B3FBA044-E87E-420F-974C-B4F1456B9E54}" srcOrd="0" destOrd="0" presId="urn:microsoft.com/office/officeart/2005/8/layout/hierarchy1"/>
    <dgm:cxn modelId="{6DF7F131-469F-4999-8A34-2295D64D3A4E}" type="presParOf" srcId="{B3FBA044-E87E-420F-974C-B4F1456B9E54}" destId="{FE68713F-C113-4D4F-8123-4AD70C20E296}" srcOrd="0" destOrd="0" presId="urn:microsoft.com/office/officeart/2005/8/layout/hierarchy1"/>
    <dgm:cxn modelId="{DEB496A6-8BD5-4321-9DE5-4D71DC914430}" type="presParOf" srcId="{B3FBA044-E87E-420F-974C-B4F1456B9E54}" destId="{5AF70BE7-2FAB-4463-A810-694506138F7A}" srcOrd="1" destOrd="0" presId="urn:microsoft.com/office/officeart/2005/8/layout/hierarchy1"/>
    <dgm:cxn modelId="{F2EFD69E-6602-496D-8ACD-C93165919668}" type="presParOf" srcId="{19CF4CBD-5B52-4A6A-809E-FA07A84BA2F6}" destId="{E252279B-B5F4-41DC-B05C-B47580B62774}" srcOrd="1" destOrd="0" presId="urn:microsoft.com/office/officeart/2005/8/layout/hierarchy1"/>
    <dgm:cxn modelId="{0601AA9A-9AAA-4686-9169-6E6A1099D668}" type="presParOf" srcId="{263B9E9F-1F25-450C-B8DA-6915D543451D}" destId="{6AC5A6AC-C868-4D95-BAC1-ECE689EAB64E}" srcOrd="2" destOrd="0" presId="urn:microsoft.com/office/officeart/2005/8/layout/hierarchy1"/>
    <dgm:cxn modelId="{078F6238-3079-4843-8902-443FBAD04A6F}" type="presParOf" srcId="{263B9E9F-1F25-450C-B8DA-6915D543451D}" destId="{5410D67D-69F2-4E89-867D-B97A763474AC}" srcOrd="3" destOrd="0" presId="urn:microsoft.com/office/officeart/2005/8/layout/hierarchy1"/>
    <dgm:cxn modelId="{0967454B-4FE6-4352-9247-8CE557FCC1B5}" type="presParOf" srcId="{5410D67D-69F2-4E89-867D-B97A763474AC}" destId="{9CC65B5C-DBE1-46F7-A5C1-8820D058496A}" srcOrd="0" destOrd="0" presId="urn:microsoft.com/office/officeart/2005/8/layout/hierarchy1"/>
    <dgm:cxn modelId="{B9B92445-3DCD-4688-968D-4D1BDC3299E1}" type="presParOf" srcId="{9CC65B5C-DBE1-46F7-A5C1-8820D058496A}" destId="{D4F1C298-5EA3-484C-870B-B3855B89A6DB}" srcOrd="0" destOrd="0" presId="urn:microsoft.com/office/officeart/2005/8/layout/hierarchy1"/>
    <dgm:cxn modelId="{2D326040-C35F-4D19-AEE2-33EC53801684}" type="presParOf" srcId="{9CC65B5C-DBE1-46F7-A5C1-8820D058496A}" destId="{B798201B-9D23-40FD-8907-F5893FC12DF4}" srcOrd="1" destOrd="0" presId="urn:microsoft.com/office/officeart/2005/8/layout/hierarchy1"/>
    <dgm:cxn modelId="{CDDEA5AF-696E-4BE9-A968-01F4E967379A}" type="presParOf" srcId="{5410D67D-69F2-4E89-867D-B97A763474AC}" destId="{EFBDFBFE-B44B-40C3-8DAE-12F7FE2C2057}" srcOrd="1" destOrd="0" presId="urn:microsoft.com/office/officeart/2005/8/layout/hierarchy1"/>
    <dgm:cxn modelId="{6E6C88E3-EF5C-4F61-A6CC-B229B80F6207}" type="presParOf" srcId="{573575F0-4DB8-4A28-BC04-3A8BF217921B}" destId="{D8344AC7-FF4D-4F41-8BC7-EC935378D430}" srcOrd="6" destOrd="0" presId="urn:microsoft.com/office/officeart/2005/8/layout/hierarchy1"/>
    <dgm:cxn modelId="{1536C35E-3A3B-473A-9293-5013249D9CEC}" type="presParOf" srcId="{573575F0-4DB8-4A28-BC04-3A8BF217921B}" destId="{95574175-DBD4-4941-9252-E9D0A77ECD02}" srcOrd="7" destOrd="0" presId="urn:microsoft.com/office/officeart/2005/8/layout/hierarchy1"/>
    <dgm:cxn modelId="{81B31E71-7FAC-495E-B50B-6B9D5A11624D}" type="presParOf" srcId="{95574175-DBD4-4941-9252-E9D0A77ECD02}" destId="{D499B471-02F6-4B0F-95B4-F90B9F05CDD6}" srcOrd="0" destOrd="0" presId="urn:microsoft.com/office/officeart/2005/8/layout/hierarchy1"/>
    <dgm:cxn modelId="{CBB5E322-F088-4C40-9A22-73D83B6C6869}" type="presParOf" srcId="{D499B471-02F6-4B0F-95B4-F90B9F05CDD6}" destId="{33F367C9-9FB8-4232-8D5F-35FA044DDEDD}" srcOrd="0" destOrd="0" presId="urn:microsoft.com/office/officeart/2005/8/layout/hierarchy1"/>
    <dgm:cxn modelId="{61AB2760-A314-468B-AB35-501383A75D14}" type="presParOf" srcId="{D499B471-02F6-4B0F-95B4-F90B9F05CDD6}" destId="{87A6AFAD-4EE6-495D-B7AD-CBC804CD443B}" srcOrd="1" destOrd="0" presId="urn:microsoft.com/office/officeart/2005/8/layout/hierarchy1"/>
    <dgm:cxn modelId="{7F24E283-4ACE-4B57-BD84-6F5DA36F92A4}" type="presParOf" srcId="{95574175-DBD4-4941-9252-E9D0A77ECD02}" destId="{CBF65749-B18D-4917-8C95-7CAD89FFC057}" srcOrd="1" destOrd="0" presId="urn:microsoft.com/office/officeart/2005/8/layout/hierarchy1"/>
    <dgm:cxn modelId="{05A10F26-CA08-4EE8-B50F-77C09C829B31}" type="presParOf" srcId="{CBF65749-B18D-4917-8C95-7CAD89FFC057}" destId="{E4BF047A-9D88-43C8-839A-C60D5FF1CD8B}" srcOrd="0" destOrd="0" presId="urn:microsoft.com/office/officeart/2005/8/layout/hierarchy1"/>
    <dgm:cxn modelId="{83F7EF12-E305-4456-B51F-A3044D07BA7D}" type="presParOf" srcId="{CBF65749-B18D-4917-8C95-7CAD89FFC057}" destId="{3C3CA547-BEB8-42D0-9289-3E1399A61541}" srcOrd="1" destOrd="0" presId="urn:microsoft.com/office/officeart/2005/8/layout/hierarchy1"/>
    <dgm:cxn modelId="{64375C5E-9E64-4D51-BD6B-12B63383CB48}" type="presParOf" srcId="{3C3CA547-BEB8-42D0-9289-3E1399A61541}" destId="{4CE46170-978F-4F77-948D-11EADFBC1D5F}" srcOrd="0" destOrd="0" presId="urn:microsoft.com/office/officeart/2005/8/layout/hierarchy1"/>
    <dgm:cxn modelId="{55FE8FAA-B958-4C61-B470-C77D4B8026E0}" type="presParOf" srcId="{4CE46170-978F-4F77-948D-11EADFBC1D5F}" destId="{6E9D6187-8A60-436B-985F-400A94A19F46}" srcOrd="0" destOrd="0" presId="urn:microsoft.com/office/officeart/2005/8/layout/hierarchy1"/>
    <dgm:cxn modelId="{DBA5A393-7BC5-488B-927E-A3B41F7E88B1}" type="presParOf" srcId="{4CE46170-978F-4F77-948D-11EADFBC1D5F}" destId="{7D84DF91-E759-41E0-B679-5966240753B5}" srcOrd="1" destOrd="0" presId="urn:microsoft.com/office/officeart/2005/8/layout/hierarchy1"/>
    <dgm:cxn modelId="{34223088-89F7-4627-AA2F-1AC3E43EDE03}" type="presParOf" srcId="{3C3CA547-BEB8-42D0-9289-3E1399A61541}" destId="{8E9ECB97-1645-4D94-B40A-003B3D45DBD6}" srcOrd="1" destOrd="0" presId="urn:microsoft.com/office/officeart/2005/8/layout/hierarchy1"/>
    <dgm:cxn modelId="{C4287F63-FD27-44C1-821C-FA70DECD4D5E}" type="presParOf" srcId="{CBF65749-B18D-4917-8C95-7CAD89FFC057}" destId="{D86F09EF-4A21-4FAF-8CF8-40A8C71BEC39}" srcOrd="2" destOrd="0" presId="urn:microsoft.com/office/officeart/2005/8/layout/hierarchy1"/>
    <dgm:cxn modelId="{71B3BE01-C17D-40ED-88B6-D61038AAE46F}" type="presParOf" srcId="{CBF65749-B18D-4917-8C95-7CAD89FFC057}" destId="{BB6DE5E3-047D-44BF-8C8E-2B2FE4D2F86B}" srcOrd="3" destOrd="0" presId="urn:microsoft.com/office/officeart/2005/8/layout/hierarchy1"/>
    <dgm:cxn modelId="{A08CA61A-B7CF-413C-B55B-BAD74B6FC709}" type="presParOf" srcId="{BB6DE5E3-047D-44BF-8C8E-2B2FE4D2F86B}" destId="{453A12E0-0368-42B9-985B-98E83731280F}" srcOrd="0" destOrd="0" presId="urn:microsoft.com/office/officeart/2005/8/layout/hierarchy1"/>
    <dgm:cxn modelId="{26A73082-B4E6-4268-94B5-1E2454AC62D1}" type="presParOf" srcId="{453A12E0-0368-42B9-985B-98E83731280F}" destId="{85EAB727-CB95-4272-80BA-72FB671A0F15}" srcOrd="0" destOrd="0" presId="urn:microsoft.com/office/officeart/2005/8/layout/hierarchy1"/>
    <dgm:cxn modelId="{3B1519EC-4062-4001-BE92-ADE268842CA7}" type="presParOf" srcId="{453A12E0-0368-42B9-985B-98E83731280F}" destId="{6143E2CD-7038-4970-9748-247C3396EAD2}" srcOrd="1" destOrd="0" presId="urn:microsoft.com/office/officeart/2005/8/layout/hierarchy1"/>
    <dgm:cxn modelId="{8CFBB384-44FB-4984-964D-1ECAB1EA7E99}" type="presParOf" srcId="{BB6DE5E3-047D-44BF-8C8E-2B2FE4D2F86B}" destId="{FF6408FB-E076-43D5-A5C2-849D27FE665E}"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6F09EF-4A21-4FAF-8CF8-40A8C71BEC39}">
      <dsp:nvSpPr>
        <dsp:cNvPr id="0" name=""/>
        <dsp:cNvSpPr/>
      </dsp:nvSpPr>
      <dsp:spPr>
        <a:xfrm>
          <a:off x="5685234" y="1917534"/>
          <a:ext cx="1289223" cy="306776"/>
        </a:xfrm>
        <a:custGeom>
          <a:avLst/>
          <a:gdLst/>
          <a:ahLst/>
          <a:cxnLst/>
          <a:rect l="0" t="0" r="0" b="0"/>
          <a:pathLst>
            <a:path>
              <a:moveTo>
                <a:pt x="0" y="0"/>
              </a:moveTo>
              <a:lnTo>
                <a:pt x="0" y="209059"/>
              </a:lnTo>
              <a:lnTo>
                <a:pt x="1289223" y="209059"/>
              </a:lnTo>
              <a:lnTo>
                <a:pt x="1289223" y="306776"/>
              </a:lnTo>
            </a:path>
          </a:pathLst>
        </a:custGeom>
        <a:noFill/>
        <a:ln w="400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4BF047A-9D88-43C8-839A-C60D5FF1CD8B}">
      <dsp:nvSpPr>
        <dsp:cNvPr id="0" name=""/>
        <dsp:cNvSpPr/>
      </dsp:nvSpPr>
      <dsp:spPr>
        <a:xfrm>
          <a:off x="5639514" y="1917534"/>
          <a:ext cx="91440" cy="306776"/>
        </a:xfrm>
        <a:custGeom>
          <a:avLst/>
          <a:gdLst/>
          <a:ahLst/>
          <a:cxnLst/>
          <a:rect l="0" t="0" r="0" b="0"/>
          <a:pathLst>
            <a:path>
              <a:moveTo>
                <a:pt x="45720" y="0"/>
              </a:moveTo>
              <a:lnTo>
                <a:pt x="45720" y="306776"/>
              </a:lnTo>
            </a:path>
          </a:pathLst>
        </a:custGeom>
        <a:noFill/>
        <a:ln w="400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BEFFFCF-4515-494E-BEED-EE816E248058}">
      <dsp:nvSpPr>
        <dsp:cNvPr id="0" name=""/>
        <dsp:cNvSpPr/>
      </dsp:nvSpPr>
      <dsp:spPr>
        <a:xfrm>
          <a:off x="4396010" y="1917534"/>
          <a:ext cx="1289223" cy="306776"/>
        </a:xfrm>
        <a:custGeom>
          <a:avLst/>
          <a:gdLst/>
          <a:ahLst/>
          <a:cxnLst/>
          <a:rect l="0" t="0" r="0" b="0"/>
          <a:pathLst>
            <a:path>
              <a:moveTo>
                <a:pt x="1289223" y="0"/>
              </a:moveTo>
              <a:lnTo>
                <a:pt x="1289223" y="209059"/>
              </a:lnTo>
              <a:lnTo>
                <a:pt x="0" y="209059"/>
              </a:lnTo>
              <a:lnTo>
                <a:pt x="0" y="306776"/>
              </a:lnTo>
            </a:path>
          </a:pathLst>
        </a:custGeom>
        <a:noFill/>
        <a:ln w="400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8344AC7-FF4D-4F41-8BC7-EC935378D430}">
      <dsp:nvSpPr>
        <dsp:cNvPr id="0" name=""/>
        <dsp:cNvSpPr/>
      </dsp:nvSpPr>
      <dsp:spPr>
        <a:xfrm>
          <a:off x="3429093" y="940947"/>
          <a:ext cx="2256141" cy="306776"/>
        </a:xfrm>
        <a:custGeom>
          <a:avLst/>
          <a:gdLst/>
          <a:ahLst/>
          <a:cxnLst/>
          <a:rect l="0" t="0" r="0" b="0"/>
          <a:pathLst>
            <a:path>
              <a:moveTo>
                <a:pt x="0" y="0"/>
              </a:moveTo>
              <a:lnTo>
                <a:pt x="0" y="209059"/>
              </a:lnTo>
              <a:lnTo>
                <a:pt x="2256141" y="209059"/>
              </a:lnTo>
              <a:lnTo>
                <a:pt x="2256141" y="306776"/>
              </a:lnTo>
            </a:path>
          </a:pathLst>
        </a:custGeom>
        <a:noFill/>
        <a:ln w="400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36CC4DF-32C4-45D2-8080-BF7E0022BDDD}">
      <dsp:nvSpPr>
        <dsp:cNvPr id="0" name=""/>
        <dsp:cNvSpPr/>
      </dsp:nvSpPr>
      <dsp:spPr>
        <a:xfrm>
          <a:off x="3137366" y="1922008"/>
          <a:ext cx="265972" cy="302302"/>
        </a:xfrm>
        <a:custGeom>
          <a:avLst/>
          <a:gdLst/>
          <a:ahLst/>
          <a:cxnLst/>
          <a:rect l="0" t="0" r="0" b="0"/>
          <a:pathLst>
            <a:path>
              <a:moveTo>
                <a:pt x="265972" y="0"/>
              </a:moveTo>
              <a:lnTo>
                <a:pt x="265972" y="204584"/>
              </a:lnTo>
              <a:lnTo>
                <a:pt x="0" y="204584"/>
              </a:lnTo>
              <a:lnTo>
                <a:pt x="0" y="302302"/>
              </a:lnTo>
            </a:path>
          </a:pathLst>
        </a:custGeom>
        <a:noFill/>
        <a:ln w="400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1965508-A778-450B-B571-C81B3BE59F73}">
      <dsp:nvSpPr>
        <dsp:cNvPr id="0" name=""/>
        <dsp:cNvSpPr/>
      </dsp:nvSpPr>
      <dsp:spPr>
        <a:xfrm>
          <a:off x="3357619" y="940947"/>
          <a:ext cx="91440" cy="311250"/>
        </a:xfrm>
        <a:custGeom>
          <a:avLst/>
          <a:gdLst/>
          <a:ahLst/>
          <a:cxnLst/>
          <a:rect l="0" t="0" r="0" b="0"/>
          <a:pathLst>
            <a:path>
              <a:moveTo>
                <a:pt x="71474" y="0"/>
              </a:moveTo>
              <a:lnTo>
                <a:pt x="71474" y="213533"/>
              </a:lnTo>
              <a:lnTo>
                <a:pt x="45720" y="213533"/>
              </a:lnTo>
              <a:lnTo>
                <a:pt x="45720" y="311250"/>
              </a:lnTo>
            </a:path>
          </a:pathLst>
        </a:custGeom>
        <a:noFill/>
        <a:ln w="400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EEAF838-7E4B-46C3-B6F1-4DB7F09518DD}">
      <dsp:nvSpPr>
        <dsp:cNvPr id="0" name=""/>
        <dsp:cNvSpPr/>
      </dsp:nvSpPr>
      <dsp:spPr>
        <a:xfrm>
          <a:off x="1165114" y="1922008"/>
          <a:ext cx="652449" cy="302302"/>
        </a:xfrm>
        <a:custGeom>
          <a:avLst/>
          <a:gdLst/>
          <a:ahLst/>
          <a:cxnLst/>
          <a:rect l="0" t="0" r="0" b="0"/>
          <a:pathLst>
            <a:path>
              <a:moveTo>
                <a:pt x="0" y="0"/>
              </a:moveTo>
              <a:lnTo>
                <a:pt x="0" y="204584"/>
              </a:lnTo>
              <a:lnTo>
                <a:pt x="652449" y="204584"/>
              </a:lnTo>
              <a:lnTo>
                <a:pt x="652449" y="302302"/>
              </a:lnTo>
            </a:path>
          </a:pathLst>
        </a:custGeom>
        <a:noFill/>
        <a:ln w="400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D37C3A3-0117-4852-B05B-FF97D31EA155}">
      <dsp:nvSpPr>
        <dsp:cNvPr id="0" name=""/>
        <dsp:cNvSpPr/>
      </dsp:nvSpPr>
      <dsp:spPr>
        <a:xfrm>
          <a:off x="528339" y="1922008"/>
          <a:ext cx="636774" cy="302302"/>
        </a:xfrm>
        <a:custGeom>
          <a:avLst/>
          <a:gdLst/>
          <a:ahLst/>
          <a:cxnLst/>
          <a:rect l="0" t="0" r="0" b="0"/>
          <a:pathLst>
            <a:path>
              <a:moveTo>
                <a:pt x="636774" y="0"/>
              </a:moveTo>
              <a:lnTo>
                <a:pt x="636774" y="204584"/>
              </a:lnTo>
              <a:lnTo>
                <a:pt x="0" y="204584"/>
              </a:lnTo>
              <a:lnTo>
                <a:pt x="0" y="302302"/>
              </a:lnTo>
            </a:path>
          </a:pathLst>
        </a:custGeom>
        <a:noFill/>
        <a:ln w="400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C617214-A9FF-44A8-973E-884A2E9BCC6B}">
      <dsp:nvSpPr>
        <dsp:cNvPr id="0" name=""/>
        <dsp:cNvSpPr/>
      </dsp:nvSpPr>
      <dsp:spPr>
        <a:xfrm>
          <a:off x="1165114" y="940947"/>
          <a:ext cx="2263978" cy="311250"/>
        </a:xfrm>
        <a:custGeom>
          <a:avLst/>
          <a:gdLst/>
          <a:ahLst/>
          <a:cxnLst/>
          <a:rect l="0" t="0" r="0" b="0"/>
          <a:pathLst>
            <a:path>
              <a:moveTo>
                <a:pt x="2263978" y="0"/>
              </a:moveTo>
              <a:lnTo>
                <a:pt x="2263978" y="213533"/>
              </a:lnTo>
              <a:lnTo>
                <a:pt x="0" y="213533"/>
              </a:lnTo>
              <a:lnTo>
                <a:pt x="0" y="311250"/>
              </a:lnTo>
            </a:path>
          </a:pathLst>
        </a:custGeom>
        <a:noFill/>
        <a:ln w="400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6B747CA-9993-4FCF-B1A2-20DF545FF467}">
      <dsp:nvSpPr>
        <dsp:cNvPr id="0" name=""/>
        <dsp:cNvSpPr/>
      </dsp:nvSpPr>
      <dsp:spPr>
        <a:xfrm>
          <a:off x="2483600" y="271136"/>
          <a:ext cx="1890985" cy="669810"/>
        </a:xfrm>
        <a:prstGeom prst="roundRect">
          <a:avLst>
            <a:gd name="adj" fmla="val 1000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D5882C6-922A-448B-955B-BE0E5D448CBD}">
      <dsp:nvSpPr>
        <dsp:cNvPr id="0" name=""/>
        <dsp:cNvSpPr/>
      </dsp:nvSpPr>
      <dsp:spPr>
        <a:xfrm>
          <a:off x="2600802" y="382478"/>
          <a:ext cx="1890985" cy="669810"/>
        </a:xfrm>
        <a:prstGeom prst="roundRect">
          <a:avLst>
            <a:gd name="adj" fmla="val 10000"/>
          </a:avLst>
        </a:prstGeom>
        <a:solidFill>
          <a:schemeClr val="lt1">
            <a:alpha val="9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ar-SA" sz="1400" b="1" kern="1200" dirty="0" smtClean="0">
              <a:solidFill>
                <a:schemeClr val="tx2">
                  <a:lumMod val="75000"/>
                </a:schemeClr>
              </a:solidFill>
              <a:latin typeface="Times New Roman" pitchFamily="18" charset="0"/>
              <a:cs typeface="Times New Roman" pitchFamily="18" charset="0"/>
            </a:rPr>
            <a:t>أشكال الشركات التجارية</a:t>
          </a:r>
          <a:endParaRPr lang="en-US" sz="1400" b="1" kern="1200" dirty="0">
            <a:solidFill>
              <a:schemeClr val="tx2">
                <a:lumMod val="75000"/>
              </a:schemeClr>
            </a:solidFill>
            <a:latin typeface="Times New Roman" pitchFamily="18" charset="0"/>
            <a:cs typeface="Times New Roman" pitchFamily="18" charset="0"/>
          </a:endParaRPr>
        </a:p>
      </dsp:txBody>
      <dsp:txXfrm>
        <a:off x="2620420" y="402096"/>
        <a:ext cx="1851749" cy="630574"/>
      </dsp:txXfrm>
    </dsp:sp>
    <dsp:sp modelId="{3C88DF1E-9D27-48AC-9AF5-2F50A4F92882}">
      <dsp:nvSpPr>
        <dsp:cNvPr id="0" name=""/>
        <dsp:cNvSpPr/>
      </dsp:nvSpPr>
      <dsp:spPr>
        <a:xfrm>
          <a:off x="637704" y="1252198"/>
          <a:ext cx="1054819" cy="669810"/>
        </a:xfrm>
        <a:prstGeom prst="roundRect">
          <a:avLst>
            <a:gd name="adj" fmla="val 1000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CE8DD99-7F01-4FB3-A3FC-998988318608}">
      <dsp:nvSpPr>
        <dsp:cNvPr id="0" name=""/>
        <dsp:cNvSpPr/>
      </dsp:nvSpPr>
      <dsp:spPr>
        <a:xfrm>
          <a:off x="754906" y="1363540"/>
          <a:ext cx="1054819" cy="669810"/>
        </a:xfrm>
        <a:prstGeom prst="roundRect">
          <a:avLst>
            <a:gd name="adj" fmla="val 10000"/>
          </a:avLst>
        </a:prstGeom>
        <a:solidFill>
          <a:schemeClr val="lt1">
            <a:alpha val="9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ar-SA" sz="1400" b="1" kern="1200" dirty="0" smtClean="0">
              <a:solidFill>
                <a:schemeClr val="tx2">
                  <a:lumMod val="75000"/>
                </a:schemeClr>
              </a:solidFill>
              <a:latin typeface="Times New Roman" pitchFamily="18" charset="0"/>
              <a:cs typeface="Times New Roman" pitchFamily="18" charset="0"/>
            </a:rPr>
            <a:t>شركات مختلطة</a:t>
          </a:r>
          <a:endParaRPr lang="en-US" sz="1400" b="1" kern="1200" dirty="0">
            <a:solidFill>
              <a:schemeClr val="tx2">
                <a:lumMod val="75000"/>
              </a:schemeClr>
            </a:solidFill>
            <a:latin typeface="Times New Roman" pitchFamily="18" charset="0"/>
            <a:cs typeface="Times New Roman" pitchFamily="18" charset="0"/>
          </a:endParaRPr>
        </a:p>
      </dsp:txBody>
      <dsp:txXfrm>
        <a:off x="774524" y="1383158"/>
        <a:ext cx="1015583" cy="630574"/>
      </dsp:txXfrm>
    </dsp:sp>
    <dsp:sp modelId="{07E089E9-E939-4AA4-AD45-E7B9111EA986}">
      <dsp:nvSpPr>
        <dsp:cNvPr id="0" name=""/>
        <dsp:cNvSpPr/>
      </dsp:nvSpPr>
      <dsp:spPr>
        <a:xfrm>
          <a:off x="930" y="2224310"/>
          <a:ext cx="1054819" cy="669810"/>
        </a:xfrm>
        <a:prstGeom prst="roundRect">
          <a:avLst>
            <a:gd name="adj" fmla="val 1000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CDF123B-693E-4A51-BA96-EFE7B42C4852}">
      <dsp:nvSpPr>
        <dsp:cNvPr id="0" name=""/>
        <dsp:cNvSpPr/>
      </dsp:nvSpPr>
      <dsp:spPr>
        <a:xfrm>
          <a:off x="118132" y="2335652"/>
          <a:ext cx="1054819" cy="669810"/>
        </a:xfrm>
        <a:prstGeom prst="roundRect">
          <a:avLst>
            <a:gd name="adj" fmla="val 10000"/>
          </a:avLst>
        </a:prstGeom>
        <a:solidFill>
          <a:schemeClr val="lt1">
            <a:alpha val="9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ar-SA" sz="1400" b="1" kern="1200" dirty="0" smtClean="0">
              <a:solidFill>
                <a:schemeClr val="tx2">
                  <a:lumMod val="75000"/>
                </a:schemeClr>
              </a:solidFill>
              <a:latin typeface="Times New Roman" pitchFamily="18" charset="0"/>
              <a:cs typeface="Times New Roman" pitchFamily="18" charset="0"/>
            </a:rPr>
            <a:t>الشركة ذات المسئولية المحدودة</a:t>
          </a:r>
          <a:endParaRPr lang="en-US" sz="1400" b="1" kern="1200" dirty="0">
            <a:solidFill>
              <a:schemeClr val="tx2">
                <a:lumMod val="75000"/>
              </a:schemeClr>
            </a:solidFill>
            <a:latin typeface="Times New Roman" pitchFamily="18" charset="0"/>
            <a:cs typeface="Times New Roman" pitchFamily="18" charset="0"/>
          </a:endParaRPr>
        </a:p>
      </dsp:txBody>
      <dsp:txXfrm>
        <a:off x="137750" y="2355270"/>
        <a:ext cx="1015583" cy="630574"/>
      </dsp:txXfrm>
    </dsp:sp>
    <dsp:sp modelId="{773C7720-B209-46FB-B1E8-6C295C1345F3}">
      <dsp:nvSpPr>
        <dsp:cNvPr id="0" name=""/>
        <dsp:cNvSpPr/>
      </dsp:nvSpPr>
      <dsp:spPr>
        <a:xfrm>
          <a:off x="1290153" y="2224310"/>
          <a:ext cx="1054819" cy="669810"/>
        </a:xfrm>
        <a:prstGeom prst="roundRect">
          <a:avLst>
            <a:gd name="adj" fmla="val 1000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10F685D-8FB7-4041-9B6F-3B321AAED063}">
      <dsp:nvSpPr>
        <dsp:cNvPr id="0" name=""/>
        <dsp:cNvSpPr/>
      </dsp:nvSpPr>
      <dsp:spPr>
        <a:xfrm>
          <a:off x="1407355" y="2335652"/>
          <a:ext cx="1054819" cy="669810"/>
        </a:xfrm>
        <a:prstGeom prst="roundRect">
          <a:avLst>
            <a:gd name="adj" fmla="val 10000"/>
          </a:avLst>
        </a:prstGeom>
        <a:solidFill>
          <a:schemeClr val="lt1">
            <a:alpha val="9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ar-SA" sz="1400" b="1" kern="1200" dirty="0" smtClean="0">
              <a:solidFill>
                <a:schemeClr val="tx2">
                  <a:lumMod val="75000"/>
                </a:schemeClr>
              </a:solidFill>
              <a:latin typeface="Times New Roman" pitchFamily="18" charset="0"/>
              <a:cs typeface="Times New Roman" pitchFamily="18" charset="0"/>
            </a:rPr>
            <a:t>شركة التوصية بالأسهم </a:t>
          </a:r>
          <a:endParaRPr lang="en-US" sz="1400" b="1" kern="1200" dirty="0">
            <a:solidFill>
              <a:schemeClr val="tx2">
                <a:lumMod val="75000"/>
              </a:schemeClr>
            </a:solidFill>
            <a:latin typeface="Times New Roman" pitchFamily="18" charset="0"/>
            <a:cs typeface="Times New Roman" pitchFamily="18" charset="0"/>
          </a:endParaRPr>
        </a:p>
      </dsp:txBody>
      <dsp:txXfrm>
        <a:off x="1426973" y="2355270"/>
        <a:ext cx="1015583" cy="630574"/>
      </dsp:txXfrm>
    </dsp:sp>
    <dsp:sp modelId="{93CC692C-DDEA-4CD3-BA51-09ACB019DB4A}">
      <dsp:nvSpPr>
        <dsp:cNvPr id="0" name=""/>
        <dsp:cNvSpPr/>
      </dsp:nvSpPr>
      <dsp:spPr>
        <a:xfrm>
          <a:off x="2875929" y="1252198"/>
          <a:ext cx="1054819" cy="669810"/>
        </a:xfrm>
        <a:prstGeom prst="roundRect">
          <a:avLst>
            <a:gd name="adj" fmla="val 1000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BC09A32-F5D9-4794-A490-1DBDB27D3BCB}">
      <dsp:nvSpPr>
        <dsp:cNvPr id="0" name=""/>
        <dsp:cNvSpPr/>
      </dsp:nvSpPr>
      <dsp:spPr>
        <a:xfrm>
          <a:off x="2993131" y="1363540"/>
          <a:ext cx="1054819" cy="669810"/>
        </a:xfrm>
        <a:prstGeom prst="roundRect">
          <a:avLst>
            <a:gd name="adj" fmla="val 10000"/>
          </a:avLst>
        </a:prstGeom>
        <a:solidFill>
          <a:schemeClr val="lt1">
            <a:alpha val="9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ar-SA" sz="1400" b="1" kern="1200" dirty="0" smtClean="0">
              <a:solidFill>
                <a:schemeClr val="tx2">
                  <a:lumMod val="75000"/>
                </a:schemeClr>
              </a:solidFill>
              <a:latin typeface="Times New Roman" pitchFamily="18" charset="0"/>
              <a:cs typeface="Times New Roman" pitchFamily="18" charset="0"/>
            </a:rPr>
            <a:t>شركات الأموال </a:t>
          </a:r>
          <a:endParaRPr lang="en-US" sz="1400" b="1" kern="1200" dirty="0">
            <a:solidFill>
              <a:schemeClr val="tx2">
                <a:lumMod val="75000"/>
              </a:schemeClr>
            </a:solidFill>
            <a:latin typeface="Times New Roman" pitchFamily="18" charset="0"/>
            <a:cs typeface="Times New Roman" pitchFamily="18" charset="0"/>
          </a:endParaRPr>
        </a:p>
      </dsp:txBody>
      <dsp:txXfrm>
        <a:off x="3012749" y="1383158"/>
        <a:ext cx="1015583" cy="630574"/>
      </dsp:txXfrm>
    </dsp:sp>
    <dsp:sp modelId="{FE68713F-C113-4D4F-8123-4AD70C20E296}">
      <dsp:nvSpPr>
        <dsp:cNvPr id="0" name=""/>
        <dsp:cNvSpPr/>
      </dsp:nvSpPr>
      <dsp:spPr>
        <a:xfrm>
          <a:off x="2609956" y="2224310"/>
          <a:ext cx="1054819" cy="669810"/>
        </a:xfrm>
        <a:prstGeom prst="roundRect">
          <a:avLst>
            <a:gd name="adj" fmla="val 1000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AF70BE7-2FAB-4463-A810-694506138F7A}">
      <dsp:nvSpPr>
        <dsp:cNvPr id="0" name=""/>
        <dsp:cNvSpPr/>
      </dsp:nvSpPr>
      <dsp:spPr>
        <a:xfrm>
          <a:off x="2727158" y="2335652"/>
          <a:ext cx="1054819" cy="669810"/>
        </a:xfrm>
        <a:prstGeom prst="roundRect">
          <a:avLst>
            <a:gd name="adj" fmla="val 10000"/>
          </a:avLst>
        </a:prstGeom>
        <a:solidFill>
          <a:schemeClr val="lt1">
            <a:alpha val="9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ar-SA" sz="1400" b="1" kern="1200" dirty="0" smtClean="0">
              <a:solidFill>
                <a:schemeClr val="tx2">
                  <a:lumMod val="75000"/>
                </a:schemeClr>
              </a:solidFill>
              <a:latin typeface="Times New Roman" pitchFamily="18" charset="0"/>
              <a:cs typeface="Times New Roman" pitchFamily="18" charset="0"/>
            </a:rPr>
            <a:t>شركة المساهمة</a:t>
          </a:r>
          <a:endParaRPr lang="en-US" sz="1400" b="1" kern="1200" dirty="0">
            <a:solidFill>
              <a:schemeClr val="tx2">
                <a:lumMod val="75000"/>
              </a:schemeClr>
            </a:solidFill>
            <a:latin typeface="Times New Roman" pitchFamily="18" charset="0"/>
            <a:cs typeface="Times New Roman" pitchFamily="18" charset="0"/>
          </a:endParaRPr>
        </a:p>
      </dsp:txBody>
      <dsp:txXfrm>
        <a:off x="2746776" y="2355270"/>
        <a:ext cx="1015583" cy="630574"/>
      </dsp:txXfrm>
    </dsp:sp>
    <dsp:sp modelId="{33F367C9-9FB8-4232-8D5F-35FA044DDEDD}">
      <dsp:nvSpPr>
        <dsp:cNvPr id="0" name=""/>
        <dsp:cNvSpPr/>
      </dsp:nvSpPr>
      <dsp:spPr>
        <a:xfrm>
          <a:off x="5157824" y="1247723"/>
          <a:ext cx="1054819" cy="669810"/>
        </a:xfrm>
        <a:prstGeom prst="roundRect">
          <a:avLst>
            <a:gd name="adj" fmla="val 1000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7A6AFAD-4EE6-495D-B7AD-CBC804CD443B}">
      <dsp:nvSpPr>
        <dsp:cNvPr id="0" name=""/>
        <dsp:cNvSpPr/>
      </dsp:nvSpPr>
      <dsp:spPr>
        <a:xfrm>
          <a:off x="5275026" y="1359065"/>
          <a:ext cx="1054819" cy="669810"/>
        </a:xfrm>
        <a:prstGeom prst="roundRect">
          <a:avLst>
            <a:gd name="adj" fmla="val 10000"/>
          </a:avLst>
        </a:prstGeom>
        <a:solidFill>
          <a:schemeClr val="lt1">
            <a:alpha val="9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ar-SA" sz="1400" b="1" kern="1200" dirty="0" smtClean="0">
              <a:solidFill>
                <a:schemeClr val="tx2">
                  <a:lumMod val="75000"/>
                </a:schemeClr>
              </a:solidFill>
              <a:latin typeface="Times New Roman" pitchFamily="18" charset="0"/>
              <a:cs typeface="Times New Roman" pitchFamily="18" charset="0"/>
            </a:rPr>
            <a:t>شركات الأشخاص </a:t>
          </a:r>
          <a:endParaRPr lang="en-US" sz="1400" b="1" kern="1200" dirty="0">
            <a:solidFill>
              <a:schemeClr val="tx2">
                <a:lumMod val="75000"/>
              </a:schemeClr>
            </a:solidFill>
            <a:latin typeface="Times New Roman" pitchFamily="18" charset="0"/>
            <a:cs typeface="Times New Roman" pitchFamily="18" charset="0"/>
          </a:endParaRPr>
        </a:p>
      </dsp:txBody>
      <dsp:txXfrm>
        <a:off x="5294644" y="1378683"/>
        <a:ext cx="1015583" cy="630574"/>
      </dsp:txXfrm>
    </dsp:sp>
    <dsp:sp modelId="{52E0022D-4B51-4222-B2DA-1AA6742A4345}">
      <dsp:nvSpPr>
        <dsp:cNvPr id="0" name=""/>
        <dsp:cNvSpPr/>
      </dsp:nvSpPr>
      <dsp:spPr>
        <a:xfrm>
          <a:off x="3868601" y="2224310"/>
          <a:ext cx="1054819" cy="669810"/>
        </a:xfrm>
        <a:prstGeom prst="roundRect">
          <a:avLst>
            <a:gd name="adj" fmla="val 1000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18E362C-6570-4B04-86D9-0DEB554F7A36}">
      <dsp:nvSpPr>
        <dsp:cNvPr id="0" name=""/>
        <dsp:cNvSpPr/>
      </dsp:nvSpPr>
      <dsp:spPr>
        <a:xfrm>
          <a:off x="3985803" y="2335652"/>
          <a:ext cx="1054819" cy="669810"/>
        </a:xfrm>
        <a:prstGeom prst="roundRect">
          <a:avLst>
            <a:gd name="adj" fmla="val 10000"/>
          </a:avLst>
        </a:prstGeom>
        <a:solidFill>
          <a:schemeClr val="lt1">
            <a:alpha val="9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ar-SA" sz="1400" b="1" kern="1200" dirty="0" smtClean="0">
              <a:solidFill>
                <a:schemeClr val="tx2">
                  <a:lumMod val="75000"/>
                </a:schemeClr>
              </a:solidFill>
              <a:latin typeface="Times New Roman" pitchFamily="18" charset="0"/>
              <a:cs typeface="Times New Roman" pitchFamily="18" charset="0"/>
            </a:rPr>
            <a:t>شركة المحاصة </a:t>
          </a:r>
          <a:endParaRPr lang="en-US" sz="1400" b="1" kern="1200" dirty="0">
            <a:solidFill>
              <a:schemeClr val="tx2">
                <a:lumMod val="75000"/>
              </a:schemeClr>
            </a:solidFill>
            <a:latin typeface="Times New Roman" pitchFamily="18" charset="0"/>
            <a:cs typeface="Times New Roman" pitchFamily="18" charset="0"/>
          </a:endParaRPr>
        </a:p>
      </dsp:txBody>
      <dsp:txXfrm>
        <a:off x="4005421" y="2355270"/>
        <a:ext cx="1015583" cy="630574"/>
      </dsp:txXfrm>
    </dsp:sp>
    <dsp:sp modelId="{6E9D6187-8A60-436B-985F-400A94A19F46}">
      <dsp:nvSpPr>
        <dsp:cNvPr id="0" name=""/>
        <dsp:cNvSpPr/>
      </dsp:nvSpPr>
      <dsp:spPr>
        <a:xfrm>
          <a:off x="5157824" y="2224310"/>
          <a:ext cx="1054819" cy="669810"/>
        </a:xfrm>
        <a:prstGeom prst="roundRect">
          <a:avLst>
            <a:gd name="adj" fmla="val 1000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D84DF91-E759-41E0-B679-5966240753B5}">
      <dsp:nvSpPr>
        <dsp:cNvPr id="0" name=""/>
        <dsp:cNvSpPr/>
      </dsp:nvSpPr>
      <dsp:spPr>
        <a:xfrm>
          <a:off x="5275026" y="2335652"/>
          <a:ext cx="1054819" cy="669810"/>
        </a:xfrm>
        <a:prstGeom prst="roundRect">
          <a:avLst>
            <a:gd name="adj" fmla="val 10000"/>
          </a:avLst>
        </a:prstGeom>
        <a:solidFill>
          <a:schemeClr val="lt1">
            <a:alpha val="9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ar-SA" sz="1400" b="1" kern="1200" dirty="0" smtClean="0">
              <a:solidFill>
                <a:schemeClr val="tx2">
                  <a:lumMod val="75000"/>
                </a:schemeClr>
              </a:solidFill>
              <a:latin typeface="Times New Roman" pitchFamily="18" charset="0"/>
              <a:cs typeface="Times New Roman" pitchFamily="18" charset="0"/>
            </a:rPr>
            <a:t>شركة التوصية البسيطة </a:t>
          </a:r>
          <a:endParaRPr lang="en-US" sz="1400" b="1" kern="1200" dirty="0">
            <a:solidFill>
              <a:schemeClr val="tx2">
                <a:lumMod val="75000"/>
              </a:schemeClr>
            </a:solidFill>
            <a:latin typeface="Times New Roman" pitchFamily="18" charset="0"/>
            <a:cs typeface="Times New Roman" pitchFamily="18" charset="0"/>
          </a:endParaRPr>
        </a:p>
      </dsp:txBody>
      <dsp:txXfrm>
        <a:off x="5294644" y="2355270"/>
        <a:ext cx="1015583" cy="630574"/>
      </dsp:txXfrm>
    </dsp:sp>
    <dsp:sp modelId="{85EAB727-CB95-4272-80BA-72FB671A0F15}">
      <dsp:nvSpPr>
        <dsp:cNvPr id="0" name=""/>
        <dsp:cNvSpPr/>
      </dsp:nvSpPr>
      <dsp:spPr>
        <a:xfrm>
          <a:off x="6447048" y="2224310"/>
          <a:ext cx="1054819" cy="669810"/>
        </a:xfrm>
        <a:prstGeom prst="roundRect">
          <a:avLst>
            <a:gd name="adj" fmla="val 1000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143E2CD-7038-4970-9748-247C3396EAD2}">
      <dsp:nvSpPr>
        <dsp:cNvPr id="0" name=""/>
        <dsp:cNvSpPr/>
      </dsp:nvSpPr>
      <dsp:spPr>
        <a:xfrm>
          <a:off x="6564250" y="2335652"/>
          <a:ext cx="1054819" cy="669810"/>
        </a:xfrm>
        <a:prstGeom prst="roundRect">
          <a:avLst>
            <a:gd name="adj" fmla="val 10000"/>
          </a:avLst>
        </a:prstGeom>
        <a:solidFill>
          <a:schemeClr val="lt1">
            <a:alpha val="9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ar-SA" sz="1400" b="1" kern="1200" dirty="0" smtClean="0">
              <a:solidFill>
                <a:schemeClr val="tx2">
                  <a:lumMod val="75000"/>
                </a:schemeClr>
              </a:solidFill>
              <a:latin typeface="Times New Roman" pitchFamily="18" charset="0"/>
              <a:cs typeface="Times New Roman" pitchFamily="18" charset="0"/>
            </a:rPr>
            <a:t>شركة التضامن </a:t>
          </a:r>
          <a:endParaRPr lang="en-US" sz="1400" b="1" kern="1200" dirty="0">
            <a:solidFill>
              <a:schemeClr val="tx2">
                <a:lumMod val="75000"/>
              </a:schemeClr>
            </a:solidFill>
            <a:latin typeface="Times New Roman" pitchFamily="18" charset="0"/>
            <a:cs typeface="Times New Roman" pitchFamily="18" charset="0"/>
          </a:endParaRPr>
        </a:p>
      </dsp:txBody>
      <dsp:txXfrm>
        <a:off x="6583868" y="2355270"/>
        <a:ext cx="1015583" cy="63057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6F09EF-4A21-4FAF-8CF8-40A8C71BEC39}">
      <dsp:nvSpPr>
        <dsp:cNvPr id="0" name=""/>
        <dsp:cNvSpPr/>
      </dsp:nvSpPr>
      <dsp:spPr>
        <a:xfrm>
          <a:off x="7187086" y="1634922"/>
          <a:ext cx="519925" cy="247437"/>
        </a:xfrm>
        <a:custGeom>
          <a:avLst/>
          <a:gdLst/>
          <a:ahLst/>
          <a:cxnLst/>
          <a:rect l="0" t="0" r="0" b="0"/>
          <a:pathLst>
            <a:path>
              <a:moveTo>
                <a:pt x="0" y="0"/>
              </a:moveTo>
              <a:lnTo>
                <a:pt x="0" y="168621"/>
              </a:lnTo>
              <a:lnTo>
                <a:pt x="519925" y="168621"/>
              </a:lnTo>
              <a:lnTo>
                <a:pt x="519925" y="247437"/>
              </a:lnTo>
            </a:path>
          </a:pathLst>
        </a:custGeom>
        <a:noFill/>
        <a:ln w="400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4BF047A-9D88-43C8-839A-C60D5FF1CD8B}">
      <dsp:nvSpPr>
        <dsp:cNvPr id="0" name=""/>
        <dsp:cNvSpPr/>
      </dsp:nvSpPr>
      <dsp:spPr>
        <a:xfrm>
          <a:off x="6667161" y="1634922"/>
          <a:ext cx="519925" cy="247437"/>
        </a:xfrm>
        <a:custGeom>
          <a:avLst/>
          <a:gdLst/>
          <a:ahLst/>
          <a:cxnLst/>
          <a:rect l="0" t="0" r="0" b="0"/>
          <a:pathLst>
            <a:path>
              <a:moveTo>
                <a:pt x="519925" y="0"/>
              </a:moveTo>
              <a:lnTo>
                <a:pt x="519925" y="168621"/>
              </a:lnTo>
              <a:lnTo>
                <a:pt x="0" y="168621"/>
              </a:lnTo>
              <a:lnTo>
                <a:pt x="0" y="247437"/>
              </a:lnTo>
            </a:path>
          </a:pathLst>
        </a:custGeom>
        <a:noFill/>
        <a:ln w="400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8344AC7-FF4D-4F41-8BC7-EC935378D430}">
      <dsp:nvSpPr>
        <dsp:cNvPr id="0" name=""/>
        <dsp:cNvSpPr/>
      </dsp:nvSpPr>
      <dsp:spPr>
        <a:xfrm>
          <a:off x="4067534" y="847235"/>
          <a:ext cx="3119552" cy="247437"/>
        </a:xfrm>
        <a:custGeom>
          <a:avLst/>
          <a:gdLst/>
          <a:ahLst/>
          <a:cxnLst/>
          <a:rect l="0" t="0" r="0" b="0"/>
          <a:pathLst>
            <a:path>
              <a:moveTo>
                <a:pt x="0" y="0"/>
              </a:moveTo>
              <a:lnTo>
                <a:pt x="0" y="168621"/>
              </a:lnTo>
              <a:lnTo>
                <a:pt x="3119552" y="168621"/>
              </a:lnTo>
              <a:lnTo>
                <a:pt x="3119552" y="247437"/>
              </a:lnTo>
            </a:path>
          </a:pathLst>
        </a:custGeom>
        <a:noFill/>
        <a:ln w="400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AC5A6AC-C868-4D95-BAC1-ECE689EAB64E}">
      <dsp:nvSpPr>
        <dsp:cNvPr id="0" name=""/>
        <dsp:cNvSpPr/>
      </dsp:nvSpPr>
      <dsp:spPr>
        <a:xfrm>
          <a:off x="5346575" y="1638531"/>
          <a:ext cx="318288" cy="252866"/>
        </a:xfrm>
        <a:custGeom>
          <a:avLst/>
          <a:gdLst/>
          <a:ahLst/>
          <a:cxnLst/>
          <a:rect l="0" t="0" r="0" b="0"/>
          <a:pathLst>
            <a:path>
              <a:moveTo>
                <a:pt x="0" y="0"/>
              </a:moveTo>
              <a:lnTo>
                <a:pt x="0" y="174050"/>
              </a:lnTo>
              <a:lnTo>
                <a:pt x="318288" y="174050"/>
              </a:lnTo>
              <a:lnTo>
                <a:pt x="318288" y="252866"/>
              </a:lnTo>
            </a:path>
          </a:pathLst>
        </a:custGeom>
        <a:noFill/>
        <a:ln w="400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36CC4DF-32C4-45D2-8080-BF7E0022BDDD}">
      <dsp:nvSpPr>
        <dsp:cNvPr id="0" name=""/>
        <dsp:cNvSpPr/>
      </dsp:nvSpPr>
      <dsp:spPr>
        <a:xfrm>
          <a:off x="4612123" y="1638531"/>
          <a:ext cx="734451" cy="243828"/>
        </a:xfrm>
        <a:custGeom>
          <a:avLst/>
          <a:gdLst/>
          <a:ahLst/>
          <a:cxnLst/>
          <a:rect l="0" t="0" r="0" b="0"/>
          <a:pathLst>
            <a:path>
              <a:moveTo>
                <a:pt x="734451" y="0"/>
              </a:moveTo>
              <a:lnTo>
                <a:pt x="734451" y="165012"/>
              </a:lnTo>
              <a:lnTo>
                <a:pt x="0" y="165012"/>
              </a:lnTo>
              <a:lnTo>
                <a:pt x="0" y="243828"/>
              </a:lnTo>
            </a:path>
          </a:pathLst>
        </a:custGeom>
        <a:noFill/>
        <a:ln w="400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1965508-A778-450B-B571-C81B3BE59F73}">
      <dsp:nvSpPr>
        <dsp:cNvPr id="0" name=""/>
        <dsp:cNvSpPr/>
      </dsp:nvSpPr>
      <dsp:spPr>
        <a:xfrm>
          <a:off x="4067534" y="847235"/>
          <a:ext cx="1279041" cy="251046"/>
        </a:xfrm>
        <a:custGeom>
          <a:avLst/>
          <a:gdLst/>
          <a:ahLst/>
          <a:cxnLst/>
          <a:rect l="0" t="0" r="0" b="0"/>
          <a:pathLst>
            <a:path>
              <a:moveTo>
                <a:pt x="0" y="0"/>
              </a:moveTo>
              <a:lnTo>
                <a:pt x="0" y="172230"/>
              </a:lnTo>
              <a:lnTo>
                <a:pt x="1279041" y="172230"/>
              </a:lnTo>
              <a:lnTo>
                <a:pt x="1279041" y="251046"/>
              </a:lnTo>
            </a:path>
          </a:pathLst>
        </a:custGeom>
        <a:noFill/>
        <a:ln w="400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EEAF838-7E4B-46C3-B6F1-4DB7F09518DD}">
      <dsp:nvSpPr>
        <dsp:cNvPr id="0" name=""/>
        <dsp:cNvSpPr/>
      </dsp:nvSpPr>
      <dsp:spPr>
        <a:xfrm>
          <a:off x="3306622" y="1638531"/>
          <a:ext cx="240986" cy="243828"/>
        </a:xfrm>
        <a:custGeom>
          <a:avLst/>
          <a:gdLst/>
          <a:ahLst/>
          <a:cxnLst/>
          <a:rect l="0" t="0" r="0" b="0"/>
          <a:pathLst>
            <a:path>
              <a:moveTo>
                <a:pt x="0" y="0"/>
              </a:moveTo>
              <a:lnTo>
                <a:pt x="0" y="165012"/>
              </a:lnTo>
              <a:lnTo>
                <a:pt x="240986" y="165012"/>
              </a:lnTo>
              <a:lnTo>
                <a:pt x="240986" y="243828"/>
              </a:lnTo>
            </a:path>
          </a:pathLst>
        </a:custGeom>
        <a:noFill/>
        <a:ln w="400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D37C3A3-0117-4852-B05B-FF97D31EA155}">
      <dsp:nvSpPr>
        <dsp:cNvPr id="0" name=""/>
        <dsp:cNvSpPr/>
      </dsp:nvSpPr>
      <dsp:spPr>
        <a:xfrm>
          <a:off x="2507757" y="1638531"/>
          <a:ext cx="798864" cy="243828"/>
        </a:xfrm>
        <a:custGeom>
          <a:avLst/>
          <a:gdLst/>
          <a:ahLst/>
          <a:cxnLst/>
          <a:rect l="0" t="0" r="0" b="0"/>
          <a:pathLst>
            <a:path>
              <a:moveTo>
                <a:pt x="798864" y="0"/>
              </a:moveTo>
              <a:lnTo>
                <a:pt x="798864" y="165012"/>
              </a:lnTo>
              <a:lnTo>
                <a:pt x="0" y="165012"/>
              </a:lnTo>
              <a:lnTo>
                <a:pt x="0" y="243828"/>
              </a:lnTo>
            </a:path>
          </a:pathLst>
        </a:custGeom>
        <a:noFill/>
        <a:ln w="400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C617214-A9FF-44A8-973E-884A2E9BCC6B}">
      <dsp:nvSpPr>
        <dsp:cNvPr id="0" name=""/>
        <dsp:cNvSpPr/>
      </dsp:nvSpPr>
      <dsp:spPr>
        <a:xfrm>
          <a:off x="3306622" y="847235"/>
          <a:ext cx="760911" cy="251046"/>
        </a:xfrm>
        <a:custGeom>
          <a:avLst/>
          <a:gdLst/>
          <a:ahLst/>
          <a:cxnLst/>
          <a:rect l="0" t="0" r="0" b="0"/>
          <a:pathLst>
            <a:path>
              <a:moveTo>
                <a:pt x="760911" y="0"/>
              </a:moveTo>
              <a:lnTo>
                <a:pt x="760911" y="172230"/>
              </a:lnTo>
              <a:lnTo>
                <a:pt x="0" y="172230"/>
              </a:lnTo>
              <a:lnTo>
                <a:pt x="0" y="251046"/>
              </a:lnTo>
            </a:path>
          </a:pathLst>
        </a:custGeom>
        <a:noFill/>
        <a:ln w="400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9222AB4-540B-49A2-8D7F-0C2DF202C620}">
      <dsp:nvSpPr>
        <dsp:cNvPr id="0" name=""/>
        <dsp:cNvSpPr/>
      </dsp:nvSpPr>
      <dsp:spPr>
        <a:xfrm>
          <a:off x="947981" y="1634922"/>
          <a:ext cx="519925" cy="247437"/>
        </a:xfrm>
        <a:custGeom>
          <a:avLst/>
          <a:gdLst/>
          <a:ahLst/>
          <a:cxnLst/>
          <a:rect l="0" t="0" r="0" b="0"/>
          <a:pathLst>
            <a:path>
              <a:moveTo>
                <a:pt x="0" y="0"/>
              </a:moveTo>
              <a:lnTo>
                <a:pt x="0" y="168621"/>
              </a:lnTo>
              <a:lnTo>
                <a:pt x="519925" y="168621"/>
              </a:lnTo>
              <a:lnTo>
                <a:pt x="519925" y="247437"/>
              </a:lnTo>
            </a:path>
          </a:pathLst>
        </a:custGeom>
        <a:noFill/>
        <a:ln w="400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CBF096C-A03C-4808-A9AD-3F5494B5488D}">
      <dsp:nvSpPr>
        <dsp:cNvPr id="0" name=""/>
        <dsp:cNvSpPr/>
      </dsp:nvSpPr>
      <dsp:spPr>
        <a:xfrm>
          <a:off x="428055" y="1634922"/>
          <a:ext cx="519925" cy="247437"/>
        </a:xfrm>
        <a:custGeom>
          <a:avLst/>
          <a:gdLst/>
          <a:ahLst/>
          <a:cxnLst/>
          <a:rect l="0" t="0" r="0" b="0"/>
          <a:pathLst>
            <a:path>
              <a:moveTo>
                <a:pt x="519925" y="0"/>
              </a:moveTo>
              <a:lnTo>
                <a:pt x="519925" y="168621"/>
              </a:lnTo>
              <a:lnTo>
                <a:pt x="0" y="168621"/>
              </a:lnTo>
              <a:lnTo>
                <a:pt x="0" y="247437"/>
              </a:lnTo>
            </a:path>
          </a:pathLst>
        </a:custGeom>
        <a:noFill/>
        <a:ln w="400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FDF59C2-A014-4D06-A088-AEA602097859}">
      <dsp:nvSpPr>
        <dsp:cNvPr id="0" name=""/>
        <dsp:cNvSpPr/>
      </dsp:nvSpPr>
      <dsp:spPr>
        <a:xfrm>
          <a:off x="947981" y="847235"/>
          <a:ext cx="3119552" cy="247437"/>
        </a:xfrm>
        <a:custGeom>
          <a:avLst/>
          <a:gdLst/>
          <a:ahLst/>
          <a:cxnLst/>
          <a:rect l="0" t="0" r="0" b="0"/>
          <a:pathLst>
            <a:path>
              <a:moveTo>
                <a:pt x="3119552" y="0"/>
              </a:moveTo>
              <a:lnTo>
                <a:pt x="3119552" y="168621"/>
              </a:lnTo>
              <a:lnTo>
                <a:pt x="0" y="168621"/>
              </a:lnTo>
              <a:lnTo>
                <a:pt x="0" y="247437"/>
              </a:lnTo>
            </a:path>
          </a:pathLst>
        </a:custGeom>
        <a:noFill/>
        <a:ln w="400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6B747CA-9993-4FCF-B1A2-20DF545FF467}">
      <dsp:nvSpPr>
        <dsp:cNvPr id="0" name=""/>
        <dsp:cNvSpPr/>
      </dsp:nvSpPr>
      <dsp:spPr>
        <a:xfrm>
          <a:off x="3304926" y="306985"/>
          <a:ext cx="1525214" cy="540249"/>
        </a:xfrm>
        <a:prstGeom prst="roundRect">
          <a:avLst>
            <a:gd name="adj" fmla="val 1000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D5882C6-922A-448B-955B-BE0E5D448CBD}">
      <dsp:nvSpPr>
        <dsp:cNvPr id="0" name=""/>
        <dsp:cNvSpPr/>
      </dsp:nvSpPr>
      <dsp:spPr>
        <a:xfrm>
          <a:off x="3399458" y="396790"/>
          <a:ext cx="1525214" cy="540249"/>
        </a:xfrm>
        <a:prstGeom prst="roundRect">
          <a:avLst>
            <a:gd name="adj" fmla="val 10000"/>
          </a:avLst>
        </a:prstGeom>
        <a:solidFill>
          <a:schemeClr val="lt1">
            <a:alpha val="9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ar-SA" sz="1400" b="1" kern="1200" dirty="0" smtClean="0">
              <a:solidFill>
                <a:schemeClr val="tx2">
                  <a:lumMod val="75000"/>
                </a:schemeClr>
              </a:solidFill>
              <a:latin typeface="Times New Roman" pitchFamily="18" charset="0"/>
              <a:cs typeface="Times New Roman" pitchFamily="18" charset="0"/>
            </a:rPr>
            <a:t>أنواع الأسهم</a:t>
          </a:r>
          <a:endParaRPr lang="en-US" sz="1400" b="1" kern="1200" dirty="0">
            <a:solidFill>
              <a:schemeClr val="tx2">
                <a:lumMod val="75000"/>
              </a:schemeClr>
            </a:solidFill>
            <a:latin typeface="Times New Roman" pitchFamily="18" charset="0"/>
            <a:cs typeface="Times New Roman" pitchFamily="18" charset="0"/>
          </a:endParaRPr>
        </a:p>
      </dsp:txBody>
      <dsp:txXfrm>
        <a:off x="3415281" y="412613"/>
        <a:ext cx="1493568" cy="508603"/>
      </dsp:txXfrm>
    </dsp:sp>
    <dsp:sp modelId="{E3F3708A-7146-4F1C-A5A1-14A909723DA9}">
      <dsp:nvSpPr>
        <dsp:cNvPr id="0" name=""/>
        <dsp:cNvSpPr/>
      </dsp:nvSpPr>
      <dsp:spPr>
        <a:xfrm>
          <a:off x="522587" y="1094672"/>
          <a:ext cx="850787" cy="540249"/>
        </a:xfrm>
        <a:prstGeom prst="roundRect">
          <a:avLst>
            <a:gd name="adj" fmla="val 1000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9D2B2BF-F2D7-4AAD-94DF-CFC3FFB6DCBA}">
      <dsp:nvSpPr>
        <dsp:cNvPr id="0" name=""/>
        <dsp:cNvSpPr/>
      </dsp:nvSpPr>
      <dsp:spPr>
        <a:xfrm>
          <a:off x="617119" y="1184477"/>
          <a:ext cx="850787" cy="540249"/>
        </a:xfrm>
        <a:prstGeom prst="roundRect">
          <a:avLst>
            <a:gd name="adj" fmla="val 10000"/>
          </a:avLst>
        </a:prstGeom>
        <a:solidFill>
          <a:schemeClr val="lt1">
            <a:alpha val="9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ar-SA" sz="1400" b="1" kern="1200" dirty="0" smtClean="0">
              <a:solidFill>
                <a:schemeClr val="tx2">
                  <a:lumMod val="75000"/>
                </a:schemeClr>
              </a:solidFill>
              <a:latin typeface="Times New Roman" pitchFamily="18" charset="0"/>
              <a:cs typeface="Times New Roman" pitchFamily="18" charset="0"/>
            </a:rPr>
            <a:t>من حيث الاستهلاك وعدمه</a:t>
          </a:r>
          <a:endParaRPr lang="en-US" sz="1400" b="1" kern="1200" dirty="0">
            <a:solidFill>
              <a:schemeClr val="tx2">
                <a:lumMod val="75000"/>
              </a:schemeClr>
            </a:solidFill>
            <a:latin typeface="Times New Roman" pitchFamily="18" charset="0"/>
            <a:cs typeface="Times New Roman" pitchFamily="18" charset="0"/>
          </a:endParaRPr>
        </a:p>
      </dsp:txBody>
      <dsp:txXfrm>
        <a:off x="632942" y="1200300"/>
        <a:ext cx="819141" cy="508603"/>
      </dsp:txXfrm>
    </dsp:sp>
    <dsp:sp modelId="{811FE8E1-4F5C-4B05-AFAC-3644F9375A33}">
      <dsp:nvSpPr>
        <dsp:cNvPr id="0" name=""/>
        <dsp:cNvSpPr/>
      </dsp:nvSpPr>
      <dsp:spPr>
        <a:xfrm>
          <a:off x="2662" y="1882359"/>
          <a:ext cx="850787" cy="540249"/>
        </a:xfrm>
        <a:prstGeom prst="roundRect">
          <a:avLst>
            <a:gd name="adj" fmla="val 1000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E0120B5-5803-4B75-962E-92FE3B40D429}">
      <dsp:nvSpPr>
        <dsp:cNvPr id="0" name=""/>
        <dsp:cNvSpPr/>
      </dsp:nvSpPr>
      <dsp:spPr>
        <a:xfrm>
          <a:off x="97194" y="1972164"/>
          <a:ext cx="850787" cy="540249"/>
        </a:xfrm>
        <a:prstGeom prst="roundRect">
          <a:avLst>
            <a:gd name="adj" fmla="val 10000"/>
          </a:avLst>
        </a:prstGeom>
        <a:solidFill>
          <a:schemeClr val="lt1">
            <a:alpha val="9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ar-SA" sz="1400" b="1" kern="1200" dirty="0" smtClean="0">
              <a:solidFill>
                <a:schemeClr val="tx2">
                  <a:lumMod val="75000"/>
                </a:schemeClr>
              </a:solidFill>
              <a:latin typeface="Times New Roman" pitchFamily="18" charset="0"/>
              <a:cs typeface="Times New Roman" pitchFamily="18" charset="0"/>
            </a:rPr>
            <a:t>أسهم تمتع</a:t>
          </a:r>
          <a:endParaRPr lang="en-US" sz="1400" b="1" kern="1200" dirty="0">
            <a:solidFill>
              <a:schemeClr val="tx2">
                <a:lumMod val="75000"/>
              </a:schemeClr>
            </a:solidFill>
            <a:latin typeface="Times New Roman" pitchFamily="18" charset="0"/>
            <a:cs typeface="Times New Roman" pitchFamily="18" charset="0"/>
          </a:endParaRPr>
        </a:p>
      </dsp:txBody>
      <dsp:txXfrm>
        <a:off x="113017" y="1987987"/>
        <a:ext cx="819141" cy="508603"/>
      </dsp:txXfrm>
    </dsp:sp>
    <dsp:sp modelId="{0ADCA90A-25C4-4FFB-ABA9-03646AD10643}">
      <dsp:nvSpPr>
        <dsp:cNvPr id="0" name=""/>
        <dsp:cNvSpPr/>
      </dsp:nvSpPr>
      <dsp:spPr>
        <a:xfrm>
          <a:off x="1042513" y="1882359"/>
          <a:ext cx="850787" cy="540249"/>
        </a:xfrm>
        <a:prstGeom prst="roundRect">
          <a:avLst>
            <a:gd name="adj" fmla="val 1000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6347A1F-4E1C-46C8-9323-EC7EDC33184E}">
      <dsp:nvSpPr>
        <dsp:cNvPr id="0" name=""/>
        <dsp:cNvSpPr/>
      </dsp:nvSpPr>
      <dsp:spPr>
        <a:xfrm>
          <a:off x="1137045" y="1972164"/>
          <a:ext cx="850787" cy="540249"/>
        </a:xfrm>
        <a:prstGeom prst="roundRect">
          <a:avLst>
            <a:gd name="adj" fmla="val 10000"/>
          </a:avLst>
        </a:prstGeom>
        <a:solidFill>
          <a:schemeClr val="lt1">
            <a:alpha val="9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ar-SA" sz="1400" b="1" kern="1200" dirty="0" smtClean="0">
              <a:solidFill>
                <a:schemeClr val="tx2">
                  <a:lumMod val="75000"/>
                </a:schemeClr>
              </a:solidFill>
              <a:latin typeface="Times New Roman" pitchFamily="18" charset="0"/>
              <a:cs typeface="Times New Roman" pitchFamily="18" charset="0"/>
            </a:rPr>
            <a:t>أسهم رأس مال </a:t>
          </a:r>
          <a:endParaRPr lang="en-US" sz="1400" b="1" kern="1200" dirty="0">
            <a:solidFill>
              <a:schemeClr val="tx2">
                <a:lumMod val="75000"/>
              </a:schemeClr>
            </a:solidFill>
            <a:latin typeface="Times New Roman" pitchFamily="18" charset="0"/>
            <a:cs typeface="Times New Roman" pitchFamily="18" charset="0"/>
          </a:endParaRPr>
        </a:p>
      </dsp:txBody>
      <dsp:txXfrm>
        <a:off x="1152868" y="1987987"/>
        <a:ext cx="819141" cy="508603"/>
      </dsp:txXfrm>
    </dsp:sp>
    <dsp:sp modelId="{3C88DF1E-9D27-48AC-9AF5-2F50A4F92882}">
      <dsp:nvSpPr>
        <dsp:cNvPr id="0" name=""/>
        <dsp:cNvSpPr/>
      </dsp:nvSpPr>
      <dsp:spPr>
        <a:xfrm>
          <a:off x="2881228" y="1098281"/>
          <a:ext cx="850787" cy="540249"/>
        </a:xfrm>
        <a:prstGeom prst="roundRect">
          <a:avLst>
            <a:gd name="adj" fmla="val 1000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CE8DD99-7F01-4FB3-A3FC-998988318608}">
      <dsp:nvSpPr>
        <dsp:cNvPr id="0" name=""/>
        <dsp:cNvSpPr/>
      </dsp:nvSpPr>
      <dsp:spPr>
        <a:xfrm>
          <a:off x="2975760" y="1188086"/>
          <a:ext cx="850787" cy="540249"/>
        </a:xfrm>
        <a:prstGeom prst="roundRect">
          <a:avLst>
            <a:gd name="adj" fmla="val 10000"/>
          </a:avLst>
        </a:prstGeom>
        <a:solidFill>
          <a:schemeClr val="lt1">
            <a:alpha val="9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ar-SA" sz="1400" b="1" kern="1200" dirty="0" smtClean="0">
              <a:solidFill>
                <a:schemeClr val="tx2">
                  <a:lumMod val="75000"/>
                </a:schemeClr>
              </a:solidFill>
              <a:latin typeface="Times New Roman" pitchFamily="18" charset="0"/>
              <a:cs typeface="Times New Roman" pitchFamily="18" charset="0"/>
            </a:rPr>
            <a:t>من حيث طبيعة الحصة</a:t>
          </a:r>
          <a:endParaRPr lang="en-US" sz="1400" b="1" kern="1200" dirty="0">
            <a:solidFill>
              <a:schemeClr val="tx2">
                <a:lumMod val="75000"/>
              </a:schemeClr>
            </a:solidFill>
            <a:latin typeface="Times New Roman" pitchFamily="18" charset="0"/>
            <a:cs typeface="Times New Roman" pitchFamily="18" charset="0"/>
          </a:endParaRPr>
        </a:p>
      </dsp:txBody>
      <dsp:txXfrm>
        <a:off x="2991583" y="1203909"/>
        <a:ext cx="819141" cy="508603"/>
      </dsp:txXfrm>
    </dsp:sp>
    <dsp:sp modelId="{07E089E9-E939-4AA4-AD45-E7B9111EA986}">
      <dsp:nvSpPr>
        <dsp:cNvPr id="0" name=""/>
        <dsp:cNvSpPr/>
      </dsp:nvSpPr>
      <dsp:spPr>
        <a:xfrm>
          <a:off x="2082364" y="1882359"/>
          <a:ext cx="850787" cy="540249"/>
        </a:xfrm>
        <a:prstGeom prst="roundRect">
          <a:avLst>
            <a:gd name="adj" fmla="val 1000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CDF123B-693E-4A51-BA96-EFE7B42C4852}">
      <dsp:nvSpPr>
        <dsp:cNvPr id="0" name=""/>
        <dsp:cNvSpPr/>
      </dsp:nvSpPr>
      <dsp:spPr>
        <a:xfrm>
          <a:off x="2176895" y="1972164"/>
          <a:ext cx="850787" cy="540249"/>
        </a:xfrm>
        <a:prstGeom prst="roundRect">
          <a:avLst>
            <a:gd name="adj" fmla="val 10000"/>
          </a:avLst>
        </a:prstGeom>
        <a:solidFill>
          <a:schemeClr val="lt1">
            <a:alpha val="9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ar-SA" sz="1400" b="1" kern="1200" dirty="0" smtClean="0">
              <a:solidFill>
                <a:schemeClr val="tx2">
                  <a:lumMod val="75000"/>
                </a:schemeClr>
              </a:solidFill>
              <a:latin typeface="Times New Roman" pitchFamily="18" charset="0"/>
              <a:cs typeface="Times New Roman" pitchFamily="18" charset="0"/>
            </a:rPr>
            <a:t>أسهم عينية</a:t>
          </a:r>
          <a:endParaRPr lang="en-US" sz="1400" b="1" kern="1200" dirty="0">
            <a:solidFill>
              <a:schemeClr val="tx2">
                <a:lumMod val="75000"/>
              </a:schemeClr>
            </a:solidFill>
            <a:latin typeface="Times New Roman" pitchFamily="18" charset="0"/>
            <a:cs typeface="Times New Roman" pitchFamily="18" charset="0"/>
          </a:endParaRPr>
        </a:p>
      </dsp:txBody>
      <dsp:txXfrm>
        <a:off x="2192718" y="1987987"/>
        <a:ext cx="819141" cy="508603"/>
      </dsp:txXfrm>
    </dsp:sp>
    <dsp:sp modelId="{773C7720-B209-46FB-B1E8-6C295C1345F3}">
      <dsp:nvSpPr>
        <dsp:cNvPr id="0" name=""/>
        <dsp:cNvSpPr/>
      </dsp:nvSpPr>
      <dsp:spPr>
        <a:xfrm>
          <a:off x="3122215" y="1882359"/>
          <a:ext cx="850787" cy="540249"/>
        </a:xfrm>
        <a:prstGeom prst="roundRect">
          <a:avLst>
            <a:gd name="adj" fmla="val 1000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10F685D-8FB7-4041-9B6F-3B321AAED063}">
      <dsp:nvSpPr>
        <dsp:cNvPr id="0" name=""/>
        <dsp:cNvSpPr/>
      </dsp:nvSpPr>
      <dsp:spPr>
        <a:xfrm>
          <a:off x="3216746" y="1972164"/>
          <a:ext cx="850787" cy="540249"/>
        </a:xfrm>
        <a:prstGeom prst="roundRect">
          <a:avLst>
            <a:gd name="adj" fmla="val 10000"/>
          </a:avLst>
        </a:prstGeom>
        <a:solidFill>
          <a:schemeClr val="lt1">
            <a:alpha val="9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ar-SA" sz="1400" b="1" kern="1200" dirty="0" smtClean="0">
              <a:solidFill>
                <a:schemeClr val="tx2">
                  <a:lumMod val="75000"/>
                </a:schemeClr>
              </a:solidFill>
              <a:latin typeface="Times New Roman" pitchFamily="18" charset="0"/>
              <a:cs typeface="Times New Roman" pitchFamily="18" charset="0"/>
            </a:rPr>
            <a:t>أسهم نقدية </a:t>
          </a:r>
          <a:endParaRPr lang="en-US" sz="1400" b="1" kern="1200" dirty="0">
            <a:solidFill>
              <a:schemeClr val="tx2">
                <a:lumMod val="75000"/>
              </a:schemeClr>
            </a:solidFill>
            <a:latin typeface="Times New Roman" pitchFamily="18" charset="0"/>
            <a:cs typeface="Times New Roman" pitchFamily="18" charset="0"/>
          </a:endParaRPr>
        </a:p>
      </dsp:txBody>
      <dsp:txXfrm>
        <a:off x="3232569" y="1987987"/>
        <a:ext cx="819141" cy="508603"/>
      </dsp:txXfrm>
    </dsp:sp>
    <dsp:sp modelId="{93CC692C-DDEA-4CD3-BA51-09ACB019DB4A}">
      <dsp:nvSpPr>
        <dsp:cNvPr id="0" name=""/>
        <dsp:cNvSpPr/>
      </dsp:nvSpPr>
      <dsp:spPr>
        <a:xfrm>
          <a:off x="4921181" y="1098281"/>
          <a:ext cx="850787" cy="540249"/>
        </a:xfrm>
        <a:prstGeom prst="roundRect">
          <a:avLst>
            <a:gd name="adj" fmla="val 1000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BC09A32-F5D9-4794-A490-1DBDB27D3BCB}">
      <dsp:nvSpPr>
        <dsp:cNvPr id="0" name=""/>
        <dsp:cNvSpPr/>
      </dsp:nvSpPr>
      <dsp:spPr>
        <a:xfrm>
          <a:off x="5015713" y="1188086"/>
          <a:ext cx="850787" cy="540249"/>
        </a:xfrm>
        <a:prstGeom prst="roundRect">
          <a:avLst>
            <a:gd name="adj" fmla="val 10000"/>
          </a:avLst>
        </a:prstGeom>
        <a:solidFill>
          <a:schemeClr val="lt1">
            <a:alpha val="9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ar-SA" sz="1400" b="1" kern="1200" dirty="0" smtClean="0">
              <a:solidFill>
                <a:schemeClr val="tx2">
                  <a:lumMod val="75000"/>
                </a:schemeClr>
              </a:solidFill>
              <a:latin typeface="Times New Roman" pitchFamily="18" charset="0"/>
              <a:cs typeface="Times New Roman" pitchFamily="18" charset="0"/>
            </a:rPr>
            <a:t>من حيث الشكل </a:t>
          </a:r>
          <a:endParaRPr lang="en-US" sz="1400" b="1" kern="1200" dirty="0">
            <a:solidFill>
              <a:schemeClr val="tx2">
                <a:lumMod val="75000"/>
              </a:schemeClr>
            </a:solidFill>
            <a:latin typeface="Times New Roman" pitchFamily="18" charset="0"/>
            <a:cs typeface="Times New Roman" pitchFamily="18" charset="0"/>
          </a:endParaRPr>
        </a:p>
      </dsp:txBody>
      <dsp:txXfrm>
        <a:off x="5031536" y="1203909"/>
        <a:ext cx="819141" cy="508603"/>
      </dsp:txXfrm>
    </dsp:sp>
    <dsp:sp modelId="{FE68713F-C113-4D4F-8123-4AD70C20E296}">
      <dsp:nvSpPr>
        <dsp:cNvPr id="0" name=""/>
        <dsp:cNvSpPr/>
      </dsp:nvSpPr>
      <dsp:spPr>
        <a:xfrm>
          <a:off x="4186730" y="1882359"/>
          <a:ext cx="850787" cy="540249"/>
        </a:xfrm>
        <a:prstGeom prst="roundRect">
          <a:avLst>
            <a:gd name="adj" fmla="val 1000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AF70BE7-2FAB-4463-A810-694506138F7A}">
      <dsp:nvSpPr>
        <dsp:cNvPr id="0" name=""/>
        <dsp:cNvSpPr/>
      </dsp:nvSpPr>
      <dsp:spPr>
        <a:xfrm>
          <a:off x="4281262" y="1972164"/>
          <a:ext cx="850787" cy="540249"/>
        </a:xfrm>
        <a:prstGeom prst="roundRect">
          <a:avLst>
            <a:gd name="adj" fmla="val 10000"/>
          </a:avLst>
        </a:prstGeom>
        <a:solidFill>
          <a:schemeClr val="lt1">
            <a:alpha val="9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ar-SA" sz="1400" b="1" kern="1200" dirty="0" smtClean="0">
              <a:solidFill>
                <a:schemeClr val="tx2">
                  <a:lumMod val="75000"/>
                </a:schemeClr>
              </a:solidFill>
              <a:latin typeface="Times New Roman" pitchFamily="18" charset="0"/>
              <a:cs typeface="Times New Roman" pitchFamily="18" charset="0"/>
            </a:rPr>
            <a:t>أسهم لحاملها</a:t>
          </a:r>
          <a:endParaRPr lang="en-US" sz="1400" b="1" kern="1200" dirty="0">
            <a:solidFill>
              <a:schemeClr val="tx2">
                <a:lumMod val="75000"/>
              </a:schemeClr>
            </a:solidFill>
            <a:latin typeface="Times New Roman" pitchFamily="18" charset="0"/>
            <a:cs typeface="Times New Roman" pitchFamily="18" charset="0"/>
          </a:endParaRPr>
        </a:p>
      </dsp:txBody>
      <dsp:txXfrm>
        <a:off x="4297085" y="1987987"/>
        <a:ext cx="819141" cy="508603"/>
      </dsp:txXfrm>
    </dsp:sp>
    <dsp:sp modelId="{D4F1C298-5EA3-484C-870B-B3855B89A6DB}">
      <dsp:nvSpPr>
        <dsp:cNvPr id="0" name=""/>
        <dsp:cNvSpPr/>
      </dsp:nvSpPr>
      <dsp:spPr>
        <a:xfrm>
          <a:off x="5239470" y="1891397"/>
          <a:ext cx="850787" cy="540249"/>
        </a:xfrm>
        <a:prstGeom prst="roundRect">
          <a:avLst>
            <a:gd name="adj" fmla="val 1000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798201B-9D23-40FD-8907-F5893FC12DF4}">
      <dsp:nvSpPr>
        <dsp:cNvPr id="0" name=""/>
        <dsp:cNvSpPr/>
      </dsp:nvSpPr>
      <dsp:spPr>
        <a:xfrm>
          <a:off x="5334002" y="1981203"/>
          <a:ext cx="850787" cy="540249"/>
        </a:xfrm>
        <a:prstGeom prst="roundRect">
          <a:avLst>
            <a:gd name="adj" fmla="val 10000"/>
          </a:avLst>
        </a:prstGeom>
        <a:solidFill>
          <a:schemeClr val="lt1">
            <a:alpha val="9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ar-SA" sz="1400" b="1" kern="1200" dirty="0" smtClean="0">
              <a:solidFill>
                <a:schemeClr val="tx2">
                  <a:lumMod val="75000"/>
                </a:schemeClr>
              </a:solidFill>
              <a:latin typeface="Times New Roman" pitchFamily="18" charset="0"/>
              <a:cs typeface="Times New Roman" pitchFamily="18" charset="0"/>
            </a:rPr>
            <a:t>أسهم اسمية </a:t>
          </a:r>
          <a:endParaRPr lang="en-US" sz="1400" b="1" kern="1200" dirty="0">
            <a:solidFill>
              <a:schemeClr val="tx2">
                <a:lumMod val="75000"/>
              </a:schemeClr>
            </a:solidFill>
            <a:latin typeface="Times New Roman" pitchFamily="18" charset="0"/>
            <a:cs typeface="Times New Roman" pitchFamily="18" charset="0"/>
          </a:endParaRPr>
        </a:p>
      </dsp:txBody>
      <dsp:txXfrm>
        <a:off x="5349825" y="1997026"/>
        <a:ext cx="819141" cy="508603"/>
      </dsp:txXfrm>
    </dsp:sp>
    <dsp:sp modelId="{33F367C9-9FB8-4232-8D5F-35FA044DDEDD}">
      <dsp:nvSpPr>
        <dsp:cNvPr id="0" name=""/>
        <dsp:cNvSpPr/>
      </dsp:nvSpPr>
      <dsp:spPr>
        <a:xfrm>
          <a:off x="6761693" y="1094672"/>
          <a:ext cx="850787" cy="540249"/>
        </a:xfrm>
        <a:prstGeom prst="roundRect">
          <a:avLst>
            <a:gd name="adj" fmla="val 1000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7A6AFAD-4EE6-495D-B7AD-CBC804CD443B}">
      <dsp:nvSpPr>
        <dsp:cNvPr id="0" name=""/>
        <dsp:cNvSpPr/>
      </dsp:nvSpPr>
      <dsp:spPr>
        <a:xfrm>
          <a:off x="6856225" y="1184477"/>
          <a:ext cx="850787" cy="540249"/>
        </a:xfrm>
        <a:prstGeom prst="roundRect">
          <a:avLst>
            <a:gd name="adj" fmla="val 10000"/>
          </a:avLst>
        </a:prstGeom>
        <a:solidFill>
          <a:schemeClr val="lt1">
            <a:alpha val="9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ar-SA" sz="1400" b="1" kern="1200" dirty="0" smtClean="0">
              <a:solidFill>
                <a:schemeClr val="tx2">
                  <a:lumMod val="75000"/>
                </a:schemeClr>
              </a:solidFill>
              <a:latin typeface="Times New Roman" pitchFamily="18" charset="0"/>
              <a:cs typeface="Times New Roman" pitchFamily="18" charset="0"/>
            </a:rPr>
            <a:t>من حيث الحقوق</a:t>
          </a:r>
          <a:endParaRPr lang="en-US" sz="1400" b="1" kern="1200" dirty="0">
            <a:solidFill>
              <a:schemeClr val="tx2">
                <a:lumMod val="75000"/>
              </a:schemeClr>
            </a:solidFill>
            <a:latin typeface="Times New Roman" pitchFamily="18" charset="0"/>
            <a:cs typeface="Times New Roman" pitchFamily="18" charset="0"/>
          </a:endParaRPr>
        </a:p>
      </dsp:txBody>
      <dsp:txXfrm>
        <a:off x="6872048" y="1200300"/>
        <a:ext cx="819141" cy="508603"/>
      </dsp:txXfrm>
    </dsp:sp>
    <dsp:sp modelId="{6E9D6187-8A60-436B-985F-400A94A19F46}">
      <dsp:nvSpPr>
        <dsp:cNvPr id="0" name=""/>
        <dsp:cNvSpPr/>
      </dsp:nvSpPr>
      <dsp:spPr>
        <a:xfrm>
          <a:off x="6241767" y="1882359"/>
          <a:ext cx="850787" cy="540249"/>
        </a:xfrm>
        <a:prstGeom prst="roundRect">
          <a:avLst>
            <a:gd name="adj" fmla="val 1000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D84DF91-E759-41E0-B679-5966240753B5}">
      <dsp:nvSpPr>
        <dsp:cNvPr id="0" name=""/>
        <dsp:cNvSpPr/>
      </dsp:nvSpPr>
      <dsp:spPr>
        <a:xfrm>
          <a:off x="6336299" y="1972164"/>
          <a:ext cx="850787" cy="540249"/>
        </a:xfrm>
        <a:prstGeom prst="roundRect">
          <a:avLst>
            <a:gd name="adj" fmla="val 10000"/>
          </a:avLst>
        </a:prstGeom>
        <a:solidFill>
          <a:schemeClr val="lt1">
            <a:alpha val="9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ar-SA" sz="1400" b="1" kern="1200" dirty="0" smtClean="0">
              <a:solidFill>
                <a:schemeClr val="tx2">
                  <a:lumMod val="75000"/>
                </a:schemeClr>
              </a:solidFill>
              <a:latin typeface="Times New Roman" pitchFamily="18" charset="0"/>
              <a:cs typeface="Times New Roman" pitchFamily="18" charset="0"/>
            </a:rPr>
            <a:t>أسهم ممتازة</a:t>
          </a:r>
          <a:endParaRPr lang="en-US" sz="1400" b="1" kern="1200" dirty="0">
            <a:solidFill>
              <a:schemeClr val="tx2">
                <a:lumMod val="75000"/>
              </a:schemeClr>
            </a:solidFill>
            <a:latin typeface="Times New Roman" pitchFamily="18" charset="0"/>
            <a:cs typeface="Times New Roman" pitchFamily="18" charset="0"/>
          </a:endParaRPr>
        </a:p>
      </dsp:txBody>
      <dsp:txXfrm>
        <a:off x="6352122" y="1987987"/>
        <a:ext cx="819141" cy="508603"/>
      </dsp:txXfrm>
    </dsp:sp>
    <dsp:sp modelId="{85EAB727-CB95-4272-80BA-72FB671A0F15}">
      <dsp:nvSpPr>
        <dsp:cNvPr id="0" name=""/>
        <dsp:cNvSpPr/>
      </dsp:nvSpPr>
      <dsp:spPr>
        <a:xfrm>
          <a:off x="7281618" y="1882359"/>
          <a:ext cx="850787" cy="540249"/>
        </a:xfrm>
        <a:prstGeom prst="roundRect">
          <a:avLst>
            <a:gd name="adj" fmla="val 1000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143E2CD-7038-4970-9748-247C3396EAD2}">
      <dsp:nvSpPr>
        <dsp:cNvPr id="0" name=""/>
        <dsp:cNvSpPr/>
      </dsp:nvSpPr>
      <dsp:spPr>
        <a:xfrm>
          <a:off x="7376150" y="1972164"/>
          <a:ext cx="850787" cy="540249"/>
        </a:xfrm>
        <a:prstGeom prst="roundRect">
          <a:avLst>
            <a:gd name="adj" fmla="val 10000"/>
          </a:avLst>
        </a:prstGeom>
        <a:solidFill>
          <a:schemeClr val="lt1">
            <a:alpha val="9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ar-SA" sz="1400" b="1" kern="1200" dirty="0" smtClean="0">
              <a:solidFill>
                <a:schemeClr val="tx2">
                  <a:lumMod val="75000"/>
                </a:schemeClr>
              </a:solidFill>
              <a:latin typeface="Times New Roman" pitchFamily="18" charset="0"/>
              <a:cs typeface="Times New Roman" pitchFamily="18" charset="0"/>
            </a:rPr>
            <a:t>أسهم عادية</a:t>
          </a:r>
        </a:p>
        <a:p>
          <a:pPr lvl="0" algn="ctr" defTabSz="622300">
            <a:lnSpc>
              <a:spcPct val="90000"/>
            </a:lnSpc>
            <a:spcBef>
              <a:spcPct val="0"/>
            </a:spcBef>
            <a:spcAft>
              <a:spcPct val="35000"/>
            </a:spcAft>
          </a:pPr>
          <a:r>
            <a:rPr lang="ar-SA" sz="1400" b="1" kern="1200" dirty="0" smtClean="0">
              <a:latin typeface="Times New Roman" pitchFamily="18" charset="0"/>
              <a:cs typeface="Times New Roman" pitchFamily="18" charset="0"/>
            </a:rPr>
            <a:t> </a:t>
          </a:r>
          <a:endParaRPr lang="en-US" sz="1400" b="1" kern="1200" dirty="0">
            <a:solidFill>
              <a:schemeClr val="tx2">
                <a:lumMod val="75000"/>
              </a:schemeClr>
            </a:solidFill>
            <a:latin typeface="Times New Roman" pitchFamily="18" charset="0"/>
            <a:cs typeface="Times New Roman" pitchFamily="18" charset="0"/>
          </a:endParaRPr>
        </a:p>
      </dsp:txBody>
      <dsp:txXfrm>
        <a:off x="7391973" y="1987987"/>
        <a:ext cx="819141" cy="508603"/>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A3F44E8-7E4F-4C6A-9010-92E48A1AEFC0}" type="datetimeFigureOut">
              <a:rPr lang="en-US" smtClean="0"/>
              <a:pPr/>
              <a:t>12/22/2012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226F989-4FE4-42F6-8B72-26D290AEC654}" type="slidenum">
              <a:rPr lang="en-US" smtClean="0"/>
              <a:pPr/>
              <a:t>‹#›</a:t>
            </a:fld>
            <a:endParaRPr lang="en-US" dirty="0"/>
          </a:p>
        </p:txBody>
      </p:sp>
    </p:spTree>
    <p:extLst>
      <p:ext uri="{BB962C8B-B14F-4D97-AF65-F5344CB8AC3E}">
        <p14:creationId xmlns:p14="http://schemas.microsoft.com/office/powerpoint/2010/main" val="11625774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226F989-4FE4-42F6-8B72-26D290AEC654}" type="slidenum">
              <a:rPr lang="en-US" smtClean="0"/>
              <a:pPr/>
              <a:t>3</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226F989-4FE4-42F6-8B72-26D290AEC654}" type="slidenum">
              <a:rPr lang="en-US" smtClean="0"/>
              <a:pPr/>
              <a:t>15</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226F989-4FE4-42F6-8B72-26D290AEC654}" type="slidenum">
              <a:rPr lang="en-US" smtClean="0"/>
              <a:pPr/>
              <a:t>16</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226F989-4FE4-42F6-8B72-26D290AEC654}" type="slidenum">
              <a:rPr lang="en-US" smtClean="0"/>
              <a:pPr/>
              <a:t>17</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226F989-4FE4-42F6-8B72-26D290AEC654}" type="slidenum">
              <a:rPr lang="en-US" smtClean="0"/>
              <a:pPr/>
              <a:t>18</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226F989-4FE4-42F6-8B72-26D290AEC654}" type="slidenum">
              <a:rPr lang="en-US" smtClean="0"/>
              <a:pPr/>
              <a:t>19</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226F989-4FE4-42F6-8B72-26D290AEC654}" type="slidenum">
              <a:rPr lang="en-US" smtClean="0"/>
              <a:pPr/>
              <a:t>21</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226F989-4FE4-42F6-8B72-26D290AEC654}" type="slidenum">
              <a:rPr lang="en-US" smtClean="0"/>
              <a:pPr/>
              <a:t>22</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226F989-4FE4-42F6-8B72-26D290AEC654}" type="slidenum">
              <a:rPr lang="en-US" smtClean="0"/>
              <a:pPr/>
              <a:t>23</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226F989-4FE4-42F6-8B72-26D290AEC654}" type="slidenum">
              <a:rPr lang="en-US" smtClean="0"/>
              <a:pPr/>
              <a:t>5</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226F989-4FE4-42F6-8B72-26D290AEC654}" type="slidenum">
              <a:rPr lang="en-US" smtClean="0"/>
              <a:pPr/>
              <a:t>6</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226F989-4FE4-42F6-8B72-26D290AEC654}" type="slidenum">
              <a:rPr lang="en-US" smtClean="0"/>
              <a:pPr/>
              <a:t>7</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226F989-4FE4-42F6-8B72-26D290AEC654}" type="slidenum">
              <a:rPr lang="en-US" smtClean="0"/>
              <a:pPr/>
              <a:t>10</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226F989-4FE4-42F6-8B72-26D290AEC654}" type="slidenum">
              <a:rPr lang="en-US" smtClean="0"/>
              <a:pPr/>
              <a:t>11</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226F989-4FE4-42F6-8B72-26D290AEC654}" type="slidenum">
              <a:rPr lang="en-US" smtClean="0"/>
              <a:pPr/>
              <a:t>12</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226F989-4FE4-42F6-8B72-26D290AEC654}" type="slidenum">
              <a:rPr lang="en-US" smtClean="0"/>
              <a:pPr/>
              <a:t>13</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226F989-4FE4-42F6-8B72-26D290AEC654}" type="slidenum">
              <a:rPr lang="en-US" smtClean="0"/>
              <a:pPr/>
              <a:t>14</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31FAD2F1-EB5C-42C1-A26B-979B31E89635}" type="datetimeFigureOut">
              <a:rPr lang="en-US" smtClean="0"/>
              <a:pPr/>
              <a:t>12/22/2012</a:t>
            </a:fld>
            <a:endParaRPr lang="en-US" dirty="0"/>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dirty="0"/>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9FB07B09-FF75-4DD6-B922-E20E8719B614}"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1FAD2F1-EB5C-42C1-A26B-979B31E89635}" type="datetimeFigureOut">
              <a:rPr lang="en-US" smtClean="0"/>
              <a:pPr/>
              <a:t>12/22/2012</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9FB07B09-FF75-4DD6-B922-E20E8719B614}"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31FAD2F1-EB5C-42C1-A26B-979B31E89635}" type="datetimeFigureOut">
              <a:rPr lang="en-US" smtClean="0"/>
              <a:pPr/>
              <a:t>12/22/2012</a:t>
            </a:fld>
            <a:endParaRPr lang="en-US" dirty="0"/>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dirty="0"/>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9FB07B09-FF75-4DD6-B922-E20E8719B614}"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1FAD2F1-EB5C-42C1-A26B-979B31E89635}" type="datetimeFigureOut">
              <a:rPr lang="en-US" smtClean="0"/>
              <a:pPr/>
              <a:t>12/22/2012</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9FB07B09-FF75-4DD6-B922-E20E8719B614}"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31FAD2F1-EB5C-42C1-A26B-979B31E89635}" type="datetimeFigureOut">
              <a:rPr lang="en-US" smtClean="0"/>
              <a:pPr/>
              <a:t>12/22/2012</a:t>
            </a:fld>
            <a:endParaRPr lang="en-US" dirty="0"/>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dirty="0"/>
          </a:p>
        </p:txBody>
      </p:sp>
      <p:sp>
        <p:nvSpPr>
          <p:cNvPr id="6" name="Slide Number Placeholder 5"/>
          <p:cNvSpPr>
            <a:spLocks noGrp="1"/>
          </p:cNvSpPr>
          <p:nvPr>
            <p:ph type="sldNum" sz="quarter" idx="12"/>
          </p:nvPr>
        </p:nvSpPr>
        <p:spPr>
          <a:xfrm>
            <a:off x="6733952" y="6555112"/>
            <a:ext cx="588336" cy="228600"/>
          </a:xfrm>
        </p:spPr>
        <p:txBody>
          <a:bodyPr/>
          <a:lstStyle>
            <a:extLst/>
          </a:lstStyle>
          <a:p>
            <a:fld id="{9FB07B09-FF75-4DD6-B922-E20E8719B614}"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1FAD2F1-EB5C-42C1-A26B-979B31E89635}" type="datetimeFigureOut">
              <a:rPr lang="en-US" smtClean="0"/>
              <a:pPr/>
              <a:t>12/22/2012</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9FB07B09-FF75-4DD6-B922-E20E8719B614}"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1FAD2F1-EB5C-42C1-A26B-979B31E89635}" type="datetimeFigureOut">
              <a:rPr lang="en-US" smtClean="0"/>
              <a:pPr/>
              <a:t>12/22/2012</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9FB07B09-FF75-4DD6-B922-E20E8719B614}"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31FAD2F1-EB5C-42C1-A26B-979B31E89635}" type="datetimeFigureOut">
              <a:rPr lang="en-US" smtClean="0"/>
              <a:pPr/>
              <a:t>12/22/2012</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9FB07B09-FF75-4DD6-B922-E20E8719B614}"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31FAD2F1-EB5C-42C1-A26B-979B31E89635}" type="datetimeFigureOut">
              <a:rPr lang="en-US" smtClean="0"/>
              <a:pPr/>
              <a:t>12/22/2012</a:t>
            </a:fld>
            <a:endParaRPr lang="en-US" dirty="0"/>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dirty="0"/>
          </a:p>
        </p:txBody>
      </p:sp>
      <p:sp>
        <p:nvSpPr>
          <p:cNvPr id="4" name="Slide Number Placeholder 3"/>
          <p:cNvSpPr>
            <a:spLocks noGrp="1"/>
          </p:cNvSpPr>
          <p:nvPr>
            <p:ph type="sldNum" sz="quarter" idx="12"/>
          </p:nvPr>
        </p:nvSpPr>
        <p:spPr/>
        <p:txBody>
          <a:bodyPr/>
          <a:lstStyle>
            <a:extLst/>
          </a:lstStyle>
          <a:p>
            <a:fld id="{9FB07B09-FF75-4DD6-B922-E20E8719B614}"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1FAD2F1-EB5C-42C1-A26B-979B31E89635}" type="datetimeFigureOut">
              <a:rPr lang="en-US" smtClean="0"/>
              <a:pPr/>
              <a:t>12/22/2012</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9FB07B09-FF75-4DD6-B922-E20E8719B614}"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31FAD2F1-EB5C-42C1-A26B-979B31E89635}" type="datetimeFigureOut">
              <a:rPr lang="en-US" smtClean="0"/>
              <a:pPr/>
              <a:t>12/22/2012</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9FB07B09-FF75-4DD6-B922-E20E8719B614}" type="slidenum">
              <a:rPr lang="en-US" smtClean="0"/>
              <a:pPr/>
              <a:t>‹#›</a:t>
            </a:fld>
            <a:endParaRPr lang="en-US" dirty="0"/>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dirty="0"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31FAD2F1-EB5C-42C1-A26B-979B31E89635}" type="datetimeFigureOut">
              <a:rPr lang="en-US" smtClean="0"/>
              <a:pPr/>
              <a:t>12/22/2012</a:t>
            </a:fld>
            <a:endParaRPr lang="en-US" dirty="0"/>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dirty="0"/>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9FB07B09-FF75-4DD6-B922-E20E8719B614}"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81000" y="228600"/>
            <a:ext cx="7467600" cy="1371600"/>
          </a:xfrm>
        </p:spPr>
        <p:txBody>
          <a:bodyPr>
            <a:normAutofit/>
          </a:bodyPr>
          <a:lstStyle/>
          <a:p>
            <a:pPr algn="ctr" rtl="1"/>
            <a:r>
              <a:rPr lang="ar-SA" sz="4400" dirty="0" smtClean="0">
                <a:latin typeface="Times New Roman" pitchFamily="18" charset="0"/>
                <a:cs typeface="Times New Roman" pitchFamily="18" charset="0"/>
              </a:rPr>
              <a:t>الباب الثاني</a:t>
            </a:r>
            <a:br>
              <a:rPr lang="ar-SA" sz="4400" dirty="0" smtClean="0">
                <a:latin typeface="Times New Roman" pitchFamily="18" charset="0"/>
                <a:cs typeface="Times New Roman" pitchFamily="18" charset="0"/>
              </a:rPr>
            </a:br>
            <a:r>
              <a:rPr lang="ar-SA" sz="4400" dirty="0" smtClean="0">
                <a:latin typeface="Times New Roman" pitchFamily="18" charset="0"/>
                <a:cs typeface="Times New Roman" pitchFamily="18" charset="0"/>
              </a:rPr>
              <a:t> الأنواع المختلفة للشركات</a:t>
            </a:r>
            <a:endParaRPr lang="en-US" sz="4400" dirty="0">
              <a:latin typeface="Times New Roman" pitchFamily="18" charset="0"/>
              <a:cs typeface="Times New Roman" pitchFamily="18" charset="0"/>
            </a:endParaRPr>
          </a:p>
        </p:txBody>
      </p:sp>
      <p:graphicFrame>
        <p:nvGraphicFramePr>
          <p:cNvPr id="9" name="Diagram 8"/>
          <p:cNvGraphicFramePr/>
          <p:nvPr/>
        </p:nvGraphicFramePr>
        <p:xfrm>
          <a:off x="381000" y="1981200"/>
          <a:ext cx="7620000" cy="3276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2"/>
          <p:cNvSpPr txBox="1">
            <a:spLocks/>
          </p:cNvSpPr>
          <p:nvPr/>
        </p:nvSpPr>
        <p:spPr>
          <a:xfrm>
            <a:off x="228600" y="228600"/>
            <a:ext cx="7924800" cy="6172200"/>
          </a:xfrm>
          <a:prstGeom prst="rect">
            <a:avLst/>
          </a:prstGeom>
        </p:spPr>
        <p:txBody>
          <a:bodyPr vert="horz">
            <a:noAutofit/>
          </a:bodyPr>
          <a:lstStyle/>
          <a:p>
            <a:pPr lvl="0" indent="-457200" algn="r" rtl="1">
              <a:spcBef>
                <a:spcPts val="600"/>
              </a:spcBef>
              <a:buClr>
                <a:schemeClr val="tx2"/>
              </a:buClr>
              <a:buSzPct val="73000"/>
            </a:pPr>
            <a:r>
              <a:rPr lang="ar-SA" sz="2000" b="1" u="sng" dirty="0" smtClean="0">
                <a:solidFill>
                  <a:schemeClr val="accent1">
                    <a:lumMod val="75000"/>
                  </a:schemeClr>
                </a:solidFill>
                <a:latin typeface="Times New Roman" pitchFamily="18" charset="0"/>
                <a:cs typeface="Times New Roman" pitchFamily="18" charset="0"/>
              </a:rPr>
              <a:t>الأوراق المالية التي تصدرها شركة المساهمة :</a:t>
            </a:r>
          </a:p>
          <a:p>
            <a:pPr lvl="0" indent="-457200" algn="r" rtl="1">
              <a:spcBef>
                <a:spcPts val="600"/>
              </a:spcBef>
              <a:buClr>
                <a:schemeClr val="tx2"/>
              </a:buClr>
              <a:buSzPct val="73000"/>
              <a:buFont typeface="+mj-lt"/>
              <a:buAutoNum type="arabicPeriod"/>
            </a:pPr>
            <a:r>
              <a:rPr lang="ar-SA" sz="2000" dirty="0" smtClean="0">
                <a:latin typeface="Times New Roman" pitchFamily="18" charset="0"/>
                <a:cs typeface="Times New Roman" pitchFamily="18" charset="0"/>
              </a:rPr>
              <a:t>الأسهم </a:t>
            </a:r>
          </a:p>
          <a:p>
            <a:pPr lvl="0" indent="-457200" algn="r" rtl="1">
              <a:spcBef>
                <a:spcPts val="600"/>
              </a:spcBef>
              <a:buClr>
                <a:schemeClr val="tx2"/>
              </a:buClr>
              <a:buSzPct val="73000"/>
              <a:buFont typeface="+mj-lt"/>
              <a:buAutoNum type="arabicPeriod"/>
            </a:pPr>
            <a:r>
              <a:rPr lang="ar-SA" sz="2000" dirty="0" smtClean="0">
                <a:latin typeface="Times New Roman" pitchFamily="18" charset="0"/>
                <a:cs typeface="Times New Roman" pitchFamily="18" charset="0"/>
              </a:rPr>
              <a:t>السندات </a:t>
            </a:r>
          </a:p>
          <a:p>
            <a:pPr lvl="0" indent="-457200" algn="r" rtl="1">
              <a:spcBef>
                <a:spcPts val="600"/>
              </a:spcBef>
              <a:buClr>
                <a:schemeClr val="tx2"/>
              </a:buClr>
              <a:buSzPct val="73000"/>
              <a:buFont typeface="+mj-lt"/>
              <a:buAutoNum type="arabicPeriod"/>
            </a:pPr>
            <a:r>
              <a:rPr lang="ar-SA" sz="2000" dirty="0" smtClean="0">
                <a:latin typeface="Times New Roman" pitchFamily="18" charset="0"/>
                <a:cs typeface="Times New Roman" pitchFamily="18" charset="0"/>
              </a:rPr>
              <a:t>حصص التأسيس</a:t>
            </a:r>
          </a:p>
          <a:p>
            <a:pPr lvl="0" indent="-457200" algn="r" rtl="1">
              <a:spcBef>
                <a:spcPts val="600"/>
              </a:spcBef>
              <a:buClr>
                <a:schemeClr val="tx2"/>
              </a:buClr>
              <a:buSzPct val="73000"/>
            </a:pPr>
            <a:endParaRPr lang="ar-SA" sz="2000" dirty="0" smtClean="0">
              <a:latin typeface="Times New Roman" pitchFamily="18" charset="0"/>
              <a:cs typeface="Times New Roman" pitchFamily="18" charset="0"/>
            </a:endParaRPr>
          </a:p>
          <a:p>
            <a:pPr indent="-457200" algn="r" rtl="1">
              <a:spcBef>
                <a:spcPts val="600"/>
              </a:spcBef>
              <a:buClr>
                <a:schemeClr val="tx2"/>
              </a:buClr>
              <a:buSzPct val="73000"/>
              <a:buFont typeface="+mj-lt"/>
              <a:buAutoNum type="arabicPeriod"/>
            </a:pPr>
            <a:r>
              <a:rPr lang="ar-SA" sz="2000" b="1" dirty="0" smtClean="0">
                <a:solidFill>
                  <a:schemeClr val="tx2">
                    <a:lumMod val="75000"/>
                  </a:schemeClr>
                </a:solidFill>
                <a:latin typeface="Times New Roman" pitchFamily="18" charset="0"/>
                <a:cs typeface="Times New Roman" pitchFamily="18" charset="0"/>
              </a:rPr>
              <a:t>الأسهم  </a:t>
            </a:r>
            <a:r>
              <a:rPr lang="en-US" sz="2000" b="1" dirty="0" smtClean="0">
                <a:solidFill>
                  <a:schemeClr val="tx2">
                    <a:lumMod val="75000"/>
                  </a:schemeClr>
                </a:solidFill>
                <a:latin typeface="Times New Roman" pitchFamily="18" charset="0"/>
                <a:cs typeface="Times New Roman" pitchFamily="18" charset="0"/>
              </a:rPr>
              <a:t>Shares </a:t>
            </a:r>
            <a:r>
              <a:rPr lang="ar-SA" sz="2000" b="1" dirty="0" smtClean="0">
                <a:solidFill>
                  <a:schemeClr val="tx2">
                    <a:lumMod val="75000"/>
                  </a:schemeClr>
                </a:solidFill>
                <a:latin typeface="Times New Roman" pitchFamily="18" charset="0"/>
                <a:cs typeface="Times New Roman" pitchFamily="18" charset="0"/>
              </a:rPr>
              <a:t>:</a:t>
            </a:r>
          </a:p>
          <a:p>
            <a:pPr indent="-457200" algn="r" rtl="1">
              <a:spcBef>
                <a:spcPts val="600"/>
              </a:spcBef>
              <a:buClr>
                <a:schemeClr val="tx2"/>
              </a:buClr>
              <a:buSzPct val="73000"/>
              <a:buFont typeface="Wingdings" pitchFamily="2" charset="2"/>
              <a:buChar char="q"/>
            </a:pPr>
            <a:r>
              <a:rPr lang="ar-SA" sz="2000" b="1" dirty="0" smtClean="0">
                <a:latin typeface="Times New Roman" pitchFamily="18" charset="0"/>
                <a:cs typeface="Times New Roman" pitchFamily="18" charset="0"/>
              </a:rPr>
              <a:t>تعريف السهم : </a:t>
            </a:r>
            <a:r>
              <a:rPr lang="ar-SA" sz="2000" dirty="0" smtClean="0">
                <a:latin typeface="Times New Roman" pitchFamily="18" charset="0"/>
                <a:cs typeface="Times New Roman" pitchFamily="18" charset="0"/>
              </a:rPr>
              <a:t>السهم هوالنصيب أو الحصة التي يساهم بها المساهم  في راس مال شركة المساهمة ويتميز بالخصائص التالية:</a:t>
            </a:r>
          </a:p>
          <a:p>
            <a:pPr lvl="2" indent="-457200" algn="r" rtl="1">
              <a:spcBef>
                <a:spcPts val="600"/>
              </a:spcBef>
              <a:buClr>
                <a:schemeClr val="tx2"/>
              </a:buClr>
              <a:buSzPct val="73000"/>
              <a:buFont typeface="Arial" pitchFamily="34" charset="0"/>
              <a:buChar char="•"/>
            </a:pPr>
            <a:r>
              <a:rPr lang="ar-SA" sz="2000" b="1" dirty="0" smtClean="0">
                <a:latin typeface="Times New Roman" pitchFamily="18" charset="0"/>
                <a:cs typeface="Times New Roman" pitchFamily="18" charset="0"/>
              </a:rPr>
              <a:t>المساواة في القيمة</a:t>
            </a:r>
            <a:endParaRPr lang="ar-SA" sz="2000" dirty="0" smtClean="0">
              <a:latin typeface="Times New Roman" pitchFamily="18" charset="0"/>
              <a:cs typeface="Times New Roman" pitchFamily="18" charset="0"/>
            </a:endParaRPr>
          </a:p>
          <a:p>
            <a:pPr lvl="3" indent="-457200" algn="r" rtl="1">
              <a:spcBef>
                <a:spcPts val="600"/>
              </a:spcBef>
              <a:buClr>
                <a:schemeClr val="tx2"/>
              </a:buClr>
              <a:buSzPct val="73000"/>
              <a:buFont typeface="Wingdings" pitchFamily="2" charset="2"/>
              <a:buChar char="ü"/>
            </a:pPr>
            <a:r>
              <a:rPr lang="ar-SA" sz="2000" dirty="0" smtClean="0">
                <a:latin typeface="Times New Roman" pitchFamily="18" charset="0"/>
                <a:cs typeface="Times New Roman" pitchFamily="18" charset="0"/>
              </a:rPr>
              <a:t>يجوز للشركة ان تصدر أسهمها بأعلى من القيمة الاسمية (10 ريالات) بشرط ان ينص نظام الشركة على ذلك أو ان توافق عليه الجمعية العمومية </a:t>
            </a:r>
          </a:p>
          <a:p>
            <a:pPr lvl="3" indent="-457200" algn="r" rtl="1">
              <a:spcBef>
                <a:spcPts val="600"/>
              </a:spcBef>
              <a:buClr>
                <a:schemeClr val="tx2"/>
              </a:buClr>
              <a:buSzPct val="73000"/>
              <a:buFont typeface="Wingdings" pitchFamily="2" charset="2"/>
              <a:buChar char="ü"/>
            </a:pPr>
            <a:r>
              <a:rPr lang="ar-SA" sz="2000" dirty="0" smtClean="0">
                <a:latin typeface="Times New Roman" pitchFamily="18" charset="0"/>
                <a:cs typeface="Times New Roman" pitchFamily="18" charset="0"/>
              </a:rPr>
              <a:t>يضاف فرق القيمة ( علاوة الاصدار ) الى الاحتياطي النظامي</a:t>
            </a:r>
          </a:p>
          <a:p>
            <a:pPr lvl="3" indent="-457200" algn="r" rtl="1">
              <a:spcBef>
                <a:spcPts val="600"/>
              </a:spcBef>
              <a:buClr>
                <a:schemeClr val="tx2"/>
              </a:buClr>
              <a:buSzPct val="73000"/>
              <a:buFont typeface="Wingdings" pitchFamily="2" charset="2"/>
              <a:buChar char="ü"/>
            </a:pPr>
            <a:r>
              <a:rPr lang="ar-SA" sz="2000" dirty="0" smtClean="0">
                <a:latin typeface="Times New Roman" pitchFamily="18" charset="0"/>
                <a:cs typeface="Times New Roman" pitchFamily="18" charset="0"/>
              </a:rPr>
              <a:t>تساوي قيمة الاسهم ينتج عنه تساوي الحقوق التي يمنحها السهم مثل :حق الحضوروالتصويت في الجمعيات ،حق الحصول على نصيب من الارباح ومن موجودات الشركة عند التصفية، حق مراقبة أعمال مجلس الإدارة والاطلاع على دفاتر الشركة ، وحق التصرف في السهم </a:t>
            </a:r>
          </a:p>
          <a:p>
            <a:pPr lvl="2" indent="-457200" algn="r" rtl="1">
              <a:spcBef>
                <a:spcPts val="600"/>
              </a:spcBef>
              <a:buClr>
                <a:schemeClr val="tx2"/>
              </a:buClr>
              <a:buSzPct val="73000"/>
              <a:buFont typeface="Arial" pitchFamily="34" charset="0"/>
              <a:buChar char="•"/>
            </a:pPr>
            <a:endParaRPr lang="ar-SA" sz="2000" b="1" dirty="0" smtClean="0">
              <a:latin typeface="Times New Roman" pitchFamily="18" charset="0"/>
              <a:cs typeface="Times New Roman" pitchFamily="18" charset="0"/>
            </a:endParaRPr>
          </a:p>
          <a:p>
            <a:pPr lvl="0" indent="-457200" algn="r" rtl="1">
              <a:spcBef>
                <a:spcPts val="600"/>
              </a:spcBef>
              <a:buClr>
                <a:schemeClr val="tx2"/>
              </a:buClr>
              <a:buSzPct val="73000"/>
            </a:pPr>
            <a:r>
              <a:rPr lang="ar-SA" sz="2000" b="1" dirty="0" smtClean="0">
                <a:latin typeface="Times New Roman" pitchFamily="18" charset="0"/>
                <a:cs typeface="Times New Roman" pitchFamily="18" charset="0"/>
              </a:rPr>
              <a:t> </a:t>
            </a:r>
          </a:p>
          <a:p>
            <a:pPr lvl="0" indent="-457200" algn="r" rtl="1">
              <a:spcBef>
                <a:spcPts val="600"/>
              </a:spcBef>
              <a:buClr>
                <a:schemeClr val="tx2"/>
              </a:buClr>
              <a:buSzPct val="73000"/>
            </a:pPr>
            <a:endParaRPr lang="ar-SA" sz="2000" dirty="0" smtClean="0">
              <a:latin typeface="Times New Roman" pitchFamily="18" charset="0"/>
              <a:cs typeface="Times New Roman" pitchFamily="18" charset="0"/>
            </a:endParaRPr>
          </a:p>
          <a:p>
            <a:pPr lvl="0" indent="-457200" algn="r" rtl="1">
              <a:spcBef>
                <a:spcPts val="600"/>
              </a:spcBef>
              <a:buClr>
                <a:schemeClr val="tx2"/>
              </a:buClr>
              <a:buSzPct val="73000"/>
            </a:pPr>
            <a:endParaRPr lang="ar-SA" sz="20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2"/>
          <p:cNvSpPr txBox="1">
            <a:spLocks/>
          </p:cNvSpPr>
          <p:nvPr/>
        </p:nvSpPr>
        <p:spPr>
          <a:xfrm>
            <a:off x="228600" y="228600"/>
            <a:ext cx="7924800" cy="6172200"/>
          </a:xfrm>
          <a:prstGeom prst="rect">
            <a:avLst/>
          </a:prstGeom>
        </p:spPr>
        <p:txBody>
          <a:bodyPr vert="horz">
            <a:noAutofit/>
          </a:bodyPr>
          <a:lstStyle/>
          <a:p>
            <a:pPr lvl="2" indent="-457200" algn="r" rtl="1">
              <a:spcBef>
                <a:spcPts val="600"/>
              </a:spcBef>
              <a:buClr>
                <a:schemeClr val="tx2"/>
              </a:buClr>
              <a:buSzPct val="73000"/>
              <a:buFont typeface="Arial" pitchFamily="34" charset="0"/>
              <a:buChar char="•"/>
            </a:pPr>
            <a:r>
              <a:rPr lang="ar-SA" sz="2000" b="1" dirty="0" smtClean="0">
                <a:latin typeface="Times New Roman" pitchFamily="18" charset="0"/>
                <a:cs typeface="Times New Roman" pitchFamily="18" charset="0"/>
              </a:rPr>
              <a:t>القابلية للتداول</a:t>
            </a:r>
          </a:p>
          <a:p>
            <a:pPr lvl="3" indent="-457200" algn="r" rtl="1">
              <a:spcBef>
                <a:spcPts val="600"/>
              </a:spcBef>
              <a:buClr>
                <a:schemeClr val="tx2"/>
              </a:buClr>
              <a:buSzPct val="73000"/>
              <a:buFont typeface="Wingdings" pitchFamily="2" charset="2"/>
              <a:buChar char="ü"/>
            </a:pPr>
            <a:r>
              <a:rPr lang="ar-SA" sz="2000" dirty="0" smtClean="0">
                <a:latin typeface="Times New Roman" pitchFamily="18" charset="0"/>
                <a:cs typeface="Times New Roman" pitchFamily="18" charset="0"/>
              </a:rPr>
              <a:t>حرية التداول ليست مطلقة دائما ً فهناك بعض القيود مثل :</a:t>
            </a:r>
          </a:p>
          <a:p>
            <a:pPr lvl="4" indent="-457200" algn="r" rtl="1">
              <a:spcBef>
                <a:spcPts val="600"/>
              </a:spcBef>
              <a:buClr>
                <a:schemeClr val="tx2"/>
              </a:buClr>
              <a:buSzPct val="73000"/>
              <a:buFont typeface="Wingdings" pitchFamily="2" charset="2"/>
              <a:buChar char="§"/>
            </a:pPr>
            <a:r>
              <a:rPr lang="ar-SA" sz="2000" dirty="0" smtClean="0">
                <a:latin typeface="Times New Roman" pitchFamily="18" charset="0"/>
                <a:cs typeface="Times New Roman" pitchFamily="18" charset="0"/>
              </a:rPr>
              <a:t>منع نظام الشركات تداول الاسهم النقدية والعينية الخاصة بالمؤسسين قبل نشر ميزانية الارباح والخسائر لسنتين ماليتين </a:t>
            </a:r>
          </a:p>
          <a:p>
            <a:pPr lvl="4" indent="-457200" algn="r" rtl="1">
              <a:spcBef>
                <a:spcPts val="600"/>
              </a:spcBef>
              <a:buClr>
                <a:schemeClr val="tx2"/>
              </a:buClr>
              <a:buSzPct val="73000"/>
              <a:buFont typeface="Wingdings" pitchFamily="2" charset="2"/>
              <a:buChar char="§"/>
            </a:pPr>
            <a:r>
              <a:rPr lang="ar-SA" sz="2000" dirty="0" smtClean="0">
                <a:latin typeface="Times New Roman" pitchFamily="18" charset="0"/>
                <a:cs typeface="Times New Roman" pitchFamily="18" charset="0"/>
              </a:rPr>
              <a:t>منع نظام الشركات تداول أسهم الضمان التي يقدمها عضو مجلس الإدارة ولاتقل قيمتها عن 10 الاف ريال حتى تنقضي المدة المحدة لسماع دعاوي المسئولية </a:t>
            </a:r>
          </a:p>
          <a:p>
            <a:pPr lvl="4" indent="-457200" algn="r" rtl="1">
              <a:spcBef>
                <a:spcPts val="600"/>
              </a:spcBef>
              <a:buClr>
                <a:schemeClr val="tx2"/>
              </a:buClr>
              <a:buSzPct val="73000"/>
              <a:buFont typeface="Wingdings" pitchFamily="2" charset="2"/>
              <a:buChar char="§"/>
            </a:pPr>
            <a:r>
              <a:rPr lang="ar-SA" sz="2000" dirty="0" smtClean="0">
                <a:latin typeface="Times New Roman" pitchFamily="18" charset="0"/>
                <a:cs typeface="Times New Roman" pitchFamily="18" charset="0"/>
              </a:rPr>
              <a:t>لايجوز لشركة تأمين امتلاك اسهم في شركة تأمين اخرى الا بموافقة مكتوبة من مؤسسة النقد </a:t>
            </a:r>
          </a:p>
          <a:p>
            <a:pPr lvl="4" indent="-457200" algn="r" rtl="1">
              <a:spcBef>
                <a:spcPts val="600"/>
              </a:spcBef>
              <a:buClr>
                <a:schemeClr val="tx2"/>
              </a:buClr>
              <a:buSzPct val="73000"/>
              <a:buFont typeface="Wingdings" pitchFamily="2" charset="2"/>
              <a:buChar char="§"/>
            </a:pPr>
            <a:r>
              <a:rPr lang="ar-SA" sz="2000" dirty="0" smtClean="0">
                <a:latin typeface="Times New Roman" pitchFamily="18" charset="0"/>
                <a:cs typeface="Times New Roman" pitchFamily="18" charset="0"/>
              </a:rPr>
              <a:t>الاتفاق في نظام الشركة على الزام المساهم الذي يرغب ببيع اسمهمه ان يخطر الشركة اولا  لتعرضها على بقية المساهمين او اشتراط موافقة مجلس الإدارة قبل بيع اسهم الشركة الى اشخاص ينتمون لشركات منافسة او غير مواطنين </a:t>
            </a:r>
          </a:p>
          <a:p>
            <a:pPr lvl="4" indent="-457200" algn="ctr" rtl="1">
              <a:spcBef>
                <a:spcPts val="600"/>
              </a:spcBef>
              <a:buClr>
                <a:schemeClr val="tx2"/>
              </a:buClr>
              <a:buSzPct val="73000"/>
              <a:buFont typeface="Wingdings" pitchFamily="2" charset="2"/>
              <a:buChar char="§"/>
            </a:pPr>
            <a:endParaRPr lang="ar-SA" sz="2000" b="1" dirty="0" smtClean="0">
              <a:latin typeface="Times New Roman" pitchFamily="18" charset="0"/>
              <a:cs typeface="Times New Roman" pitchFamily="18" charset="0"/>
            </a:endParaRPr>
          </a:p>
          <a:p>
            <a:pPr lvl="2" indent="-457200" algn="r" rtl="1">
              <a:spcBef>
                <a:spcPts val="600"/>
              </a:spcBef>
              <a:buClr>
                <a:schemeClr val="tx2"/>
              </a:buClr>
              <a:buSzPct val="73000"/>
              <a:buFont typeface="Arial" pitchFamily="34" charset="0"/>
              <a:buChar char="•"/>
            </a:pPr>
            <a:r>
              <a:rPr lang="ar-SA" sz="2000" b="1" dirty="0" smtClean="0">
                <a:latin typeface="Times New Roman" pitchFamily="18" charset="0"/>
                <a:cs typeface="Times New Roman" pitchFamily="18" charset="0"/>
              </a:rPr>
              <a:t>عدم قابلية السهم للتجزئة</a:t>
            </a:r>
          </a:p>
          <a:p>
            <a:pPr lvl="2" indent="-457200" algn="r" rtl="1">
              <a:spcBef>
                <a:spcPts val="600"/>
              </a:spcBef>
              <a:buClr>
                <a:schemeClr val="tx2"/>
              </a:buClr>
              <a:buSzPct val="73000"/>
            </a:pPr>
            <a:r>
              <a:rPr lang="ar-SA" sz="2000" dirty="0" smtClean="0">
                <a:latin typeface="Times New Roman" pitchFamily="18" charset="0"/>
                <a:cs typeface="Times New Roman" pitchFamily="18" charset="0"/>
              </a:rPr>
              <a:t>اذا آلت ملكية سهم الى عدة اشخاص فان السهم لايقسم عليهم ويجب ان يختاروا احدهم لينوب عنهم في استعمال حقوق السهم</a:t>
            </a:r>
          </a:p>
          <a:p>
            <a:pPr lvl="1" indent="-457200" algn="r" rtl="1">
              <a:spcBef>
                <a:spcPts val="600"/>
              </a:spcBef>
              <a:buClr>
                <a:schemeClr val="tx2"/>
              </a:buClr>
              <a:buSzPct val="73000"/>
              <a:buFont typeface="Wingdings" pitchFamily="2" charset="2"/>
              <a:buChar char="q"/>
            </a:pPr>
            <a:endParaRPr lang="ar-SA" b="1" dirty="0" smtClean="0">
              <a:latin typeface="Times New Roman" pitchFamily="18" charset="0"/>
              <a:cs typeface="Times New Roman" pitchFamily="18" charset="0"/>
            </a:endParaRPr>
          </a:p>
          <a:p>
            <a:pPr lvl="2" indent="-457200" algn="r" rtl="1">
              <a:spcBef>
                <a:spcPts val="600"/>
              </a:spcBef>
              <a:buClr>
                <a:schemeClr val="tx2"/>
              </a:buClr>
              <a:buSzPct val="73000"/>
              <a:buFont typeface="Arial" pitchFamily="34" charset="0"/>
              <a:buChar char="•"/>
            </a:pPr>
            <a:endParaRPr lang="ar-SA" b="1" dirty="0" smtClean="0">
              <a:latin typeface="Times New Roman" pitchFamily="18" charset="0"/>
              <a:cs typeface="Times New Roman" pitchFamily="18" charset="0"/>
            </a:endParaRPr>
          </a:p>
          <a:p>
            <a:pPr lvl="0" indent="-457200" algn="r" rtl="1">
              <a:spcBef>
                <a:spcPts val="600"/>
              </a:spcBef>
              <a:buClr>
                <a:schemeClr val="tx2"/>
              </a:buClr>
              <a:buSzPct val="73000"/>
            </a:pPr>
            <a:r>
              <a:rPr lang="ar-SA" dirty="0" smtClean="0">
                <a:latin typeface="Times New Roman" pitchFamily="18" charset="0"/>
                <a:cs typeface="Times New Roman" pitchFamily="18" charset="0"/>
              </a:rPr>
              <a:t> </a:t>
            </a:r>
          </a:p>
          <a:p>
            <a:pPr lvl="0" indent="-457200" algn="r" rtl="1">
              <a:spcBef>
                <a:spcPts val="600"/>
              </a:spcBef>
              <a:buClr>
                <a:schemeClr val="tx2"/>
              </a:buClr>
              <a:buSzPct val="73000"/>
            </a:pPr>
            <a:endParaRPr lang="ar-SA" dirty="0" smtClean="0">
              <a:latin typeface="Times New Roman" pitchFamily="18" charset="0"/>
              <a:cs typeface="Times New Roman" pitchFamily="18" charset="0"/>
            </a:endParaRPr>
          </a:p>
          <a:p>
            <a:pPr lvl="0" indent="-457200" algn="r" rtl="1">
              <a:spcBef>
                <a:spcPts val="600"/>
              </a:spcBef>
              <a:buClr>
                <a:schemeClr val="tx2"/>
              </a:buClr>
              <a:buSzPct val="73000"/>
            </a:pPr>
            <a:endParaRPr lang="ar-SA"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nvGraphicFramePr>
        <p:xfrm>
          <a:off x="381000" y="3581400"/>
          <a:ext cx="8229600" cy="2819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2" name="Content Placeholder 2"/>
          <p:cNvSpPr txBox="1">
            <a:spLocks/>
          </p:cNvSpPr>
          <p:nvPr/>
        </p:nvSpPr>
        <p:spPr>
          <a:xfrm>
            <a:off x="228600" y="228600"/>
            <a:ext cx="7924800" cy="6172200"/>
          </a:xfrm>
          <a:prstGeom prst="rect">
            <a:avLst/>
          </a:prstGeom>
        </p:spPr>
        <p:txBody>
          <a:bodyPr vert="horz">
            <a:noAutofit/>
          </a:bodyPr>
          <a:lstStyle/>
          <a:p>
            <a:pPr lvl="1" indent="-457200" algn="r" rtl="1">
              <a:spcBef>
                <a:spcPts val="600"/>
              </a:spcBef>
              <a:buClr>
                <a:schemeClr val="tx2"/>
              </a:buClr>
              <a:buSzPct val="73000"/>
              <a:buFont typeface="Wingdings" pitchFamily="2" charset="2"/>
              <a:buChar char="q"/>
            </a:pPr>
            <a:r>
              <a:rPr lang="ar-SA" sz="2000" b="1" dirty="0" smtClean="0">
                <a:latin typeface="Times New Roman" pitchFamily="18" charset="0"/>
                <a:cs typeface="Times New Roman" pitchFamily="18" charset="0"/>
              </a:rPr>
              <a:t>أنواع الأسهم :</a:t>
            </a:r>
          </a:p>
          <a:p>
            <a:pPr lvl="1" indent="-457200" algn="r" rtl="1">
              <a:spcBef>
                <a:spcPts val="600"/>
              </a:spcBef>
              <a:buClr>
                <a:schemeClr val="tx2"/>
              </a:buClr>
              <a:buSzPct val="73000"/>
              <a:buFont typeface="Wingdings" pitchFamily="2" charset="2"/>
              <a:buChar char="ü"/>
            </a:pPr>
            <a:r>
              <a:rPr lang="ar-SA" sz="2000" dirty="0" smtClean="0">
                <a:latin typeface="Times New Roman" pitchFamily="18" charset="0"/>
                <a:cs typeface="Times New Roman" pitchFamily="18" charset="0"/>
              </a:rPr>
              <a:t>السهم الاسمي : هو الذي يذكر فيه اسم المساهم ويتم تداوله بالقيد في سجل المساهمين </a:t>
            </a:r>
          </a:p>
          <a:p>
            <a:pPr lvl="1" indent="-457200" algn="r" rtl="1">
              <a:spcBef>
                <a:spcPts val="600"/>
              </a:spcBef>
              <a:buClr>
                <a:schemeClr val="tx2"/>
              </a:buClr>
              <a:buSzPct val="73000"/>
              <a:buFont typeface="Wingdings" pitchFamily="2" charset="2"/>
              <a:buChar char="ü"/>
            </a:pPr>
            <a:r>
              <a:rPr lang="ar-SA" sz="2000" dirty="0" smtClean="0">
                <a:latin typeface="Times New Roman" pitchFamily="18" charset="0"/>
                <a:cs typeface="Times New Roman" pitchFamily="18" charset="0"/>
              </a:rPr>
              <a:t>السهم لحامله : لايذكر فيه اسم المساهم وانما يذكر فيه انه لحامله ويتم تداوله بمجرد المناولة </a:t>
            </a:r>
          </a:p>
          <a:p>
            <a:pPr lvl="1" indent="-457200" algn="r" rtl="1">
              <a:spcBef>
                <a:spcPts val="600"/>
              </a:spcBef>
              <a:buClr>
                <a:schemeClr val="tx2"/>
              </a:buClr>
              <a:buSzPct val="73000"/>
              <a:buFont typeface="Wingdings" pitchFamily="2" charset="2"/>
              <a:buChar char="ü"/>
            </a:pPr>
            <a:r>
              <a:rPr lang="ar-SA" sz="2000" dirty="0" smtClean="0">
                <a:latin typeface="Times New Roman" pitchFamily="18" charset="0"/>
                <a:cs typeface="Times New Roman" pitchFamily="18" charset="0"/>
              </a:rPr>
              <a:t>اسهم راس المال :هي التي لم يقبض المساهم قيمتها الاسمية من الشركة اثناء حياتها </a:t>
            </a:r>
          </a:p>
          <a:p>
            <a:pPr lvl="1" indent="-457200" algn="r" rtl="1">
              <a:spcBef>
                <a:spcPts val="600"/>
              </a:spcBef>
              <a:buClr>
                <a:schemeClr val="tx2"/>
              </a:buClr>
              <a:buSzPct val="73000"/>
              <a:buFont typeface="Wingdings" pitchFamily="2" charset="2"/>
              <a:buChar char="ü"/>
            </a:pPr>
            <a:r>
              <a:rPr lang="ar-SA" sz="2000" dirty="0" smtClean="0">
                <a:latin typeface="Times New Roman" pitchFamily="18" charset="0"/>
                <a:cs typeface="Times New Roman" pitchFamily="18" charset="0"/>
              </a:rPr>
              <a:t>اسهم التمتع: هي الاسهم التي يستلمها المساهم عند استهلاك اسهمه (اي عند رد قيمة الأسهم للمساهم اثناء حياة الشركة وقبل انقضائها</a:t>
            </a:r>
            <a:r>
              <a:rPr lang="ar-SA" sz="2000" b="1" dirty="0" smtClean="0">
                <a:latin typeface="Times New Roman" pitchFamily="18" charset="0"/>
                <a:cs typeface="Times New Roman" pitchFamily="18" charset="0"/>
              </a:rPr>
              <a:t>) </a:t>
            </a:r>
            <a:r>
              <a:rPr lang="ar-SA" sz="2000" dirty="0" smtClean="0">
                <a:latin typeface="Times New Roman" pitchFamily="18" charset="0"/>
                <a:cs typeface="Times New Roman" pitchFamily="18" charset="0"/>
              </a:rPr>
              <a:t>وتمنح الشركة اسهم التمتع كتعويض لمن استهلكت اسهمه </a:t>
            </a:r>
          </a:p>
          <a:p>
            <a:pPr lvl="1" indent="-457200" algn="r" rtl="1">
              <a:spcBef>
                <a:spcPts val="600"/>
              </a:spcBef>
              <a:buClr>
                <a:schemeClr val="tx2"/>
              </a:buClr>
              <a:buSzPct val="73000"/>
              <a:buFont typeface="Wingdings" pitchFamily="2" charset="2"/>
              <a:buChar char="ü"/>
            </a:pPr>
            <a:r>
              <a:rPr lang="ar-SA" sz="2000" dirty="0" smtClean="0">
                <a:latin typeface="Times New Roman" pitchFamily="18" charset="0"/>
                <a:cs typeface="Times New Roman" pitchFamily="18" charset="0"/>
              </a:rPr>
              <a:t>الأسهم الممتازة: تعطي صاحبها اولوية في الحصول على نسبة معينة من الارباح الصافية بعد تجنيب الاحتياطي النظامي وقبل اجراء اي توزيع لارباح الشركة ،أو أولوية في استرداد قيمتها عند التصفية أو الأمرين معا أو أي مزايا أخرى ولكن يحرم صاحبها من حق التصويت </a:t>
            </a:r>
          </a:p>
          <a:p>
            <a:pPr lvl="1" indent="-457200" algn="r" rtl="1">
              <a:spcBef>
                <a:spcPts val="600"/>
              </a:spcBef>
              <a:buClr>
                <a:schemeClr val="tx2"/>
              </a:buClr>
              <a:buSzPct val="73000"/>
              <a:buFont typeface="Wingdings" pitchFamily="2" charset="2"/>
              <a:buChar char="ü"/>
            </a:pPr>
            <a:endParaRPr lang="ar-SA" sz="2000" dirty="0" smtClean="0">
              <a:latin typeface="Times New Roman" pitchFamily="18" charset="0"/>
              <a:cs typeface="Times New Roman" pitchFamily="18" charset="0"/>
            </a:endParaRPr>
          </a:p>
          <a:p>
            <a:pPr lvl="2" indent="-457200" algn="r" rtl="1">
              <a:spcBef>
                <a:spcPts val="600"/>
              </a:spcBef>
              <a:buClr>
                <a:schemeClr val="tx2"/>
              </a:buClr>
              <a:buSzPct val="73000"/>
              <a:buFont typeface="Arial" pitchFamily="34" charset="0"/>
              <a:buChar char="•"/>
            </a:pPr>
            <a:endParaRPr lang="ar-SA" sz="2000" dirty="0" smtClean="0">
              <a:latin typeface="Times New Roman" pitchFamily="18" charset="0"/>
              <a:cs typeface="Times New Roman" pitchFamily="18" charset="0"/>
            </a:endParaRPr>
          </a:p>
          <a:p>
            <a:pPr lvl="0" indent="-457200" algn="r" rtl="1">
              <a:spcBef>
                <a:spcPts val="600"/>
              </a:spcBef>
              <a:buClr>
                <a:schemeClr val="tx2"/>
              </a:buClr>
              <a:buSzPct val="73000"/>
            </a:pPr>
            <a:r>
              <a:rPr lang="ar-SA" sz="2000" dirty="0" smtClean="0">
                <a:latin typeface="Times New Roman" pitchFamily="18" charset="0"/>
                <a:cs typeface="Times New Roman" pitchFamily="18" charset="0"/>
              </a:rPr>
              <a:t> </a:t>
            </a:r>
          </a:p>
          <a:p>
            <a:pPr lvl="0" indent="-457200" algn="r" rtl="1">
              <a:spcBef>
                <a:spcPts val="600"/>
              </a:spcBef>
              <a:buClr>
                <a:schemeClr val="tx2"/>
              </a:buClr>
              <a:buSzPct val="73000"/>
            </a:pPr>
            <a:endParaRPr lang="ar-SA" sz="2000" dirty="0" smtClean="0">
              <a:latin typeface="Times New Roman" pitchFamily="18" charset="0"/>
              <a:cs typeface="Times New Roman" pitchFamily="18" charset="0"/>
            </a:endParaRPr>
          </a:p>
          <a:p>
            <a:pPr lvl="0" indent="-457200" algn="r" rtl="1">
              <a:spcBef>
                <a:spcPts val="600"/>
              </a:spcBef>
              <a:buClr>
                <a:schemeClr val="tx2"/>
              </a:buClr>
              <a:buSzPct val="73000"/>
            </a:pPr>
            <a:endParaRPr lang="ar-SA" sz="20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2"/>
          <p:cNvSpPr txBox="1">
            <a:spLocks/>
          </p:cNvSpPr>
          <p:nvPr/>
        </p:nvSpPr>
        <p:spPr>
          <a:xfrm>
            <a:off x="228600" y="228600"/>
            <a:ext cx="7924800" cy="5638800"/>
          </a:xfrm>
          <a:prstGeom prst="rect">
            <a:avLst/>
          </a:prstGeom>
        </p:spPr>
        <p:txBody>
          <a:bodyPr vert="horz">
            <a:noAutofit/>
          </a:bodyPr>
          <a:lstStyle/>
          <a:p>
            <a:pPr lvl="0" indent="-457200" algn="r" rtl="1">
              <a:spcBef>
                <a:spcPts val="600"/>
              </a:spcBef>
              <a:buClr>
                <a:srgbClr val="1F497D"/>
              </a:buClr>
              <a:buSzPct val="73000"/>
              <a:buFont typeface="+mj-lt"/>
              <a:buAutoNum type="arabicPeriod" startAt="2"/>
            </a:pPr>
            <a:r>
              <a:rPr lang="ar-SA" sz="2000" b="1" dirty="0" smtClean="0">
                <a:solidFill>
                  <a:srgbClr val="1F497D">
                    <a:lumMod val="75000"/>
                  </a:srgbClr>
                </a:solidFill>
                <a:latin typeface="Times New Roman" pitchFamily="18" charset="0"/>
                <a:cs typeface="Times New Roman" pitchFamily="18" charset="0"/>
              </a:rPr>
              <a:t>حصص التأسيس أو حصص الأرباح:</a:t>
            </a:r>
          </a:p>
          <a:p>
            <a:pPr lvl="0" indent="-457200" algn="r" rtl="1">
              <a:spcBef>
                <a:spcPts val="600"/>
              </a:spcBef>
              <a:buClr>
                <a:srgbClr val="1F497D"/>
              </a:buClr>
              <a:buSzPct val="73000"/>
              <a:buFont typeface="Wingdings" pitchFamily="2" charset="2"/>
              <a:buChar char="q"/>
            </a:pPr>
            <a:r>
              <a:rPr lang="ar-SA" sz="2000" dirty="0" smtClean="0">
                <a:latin typeface="Times New Roman" pitchFamily="18" charset="0"/>
                <a:cs typeface="Times New Roman" pitchFamily="18" charset="0"/>
              </a:rPr>
              <a:t>هي صكوك ليس لها قيمة اسمية تخول حامليها الحق في الحصول على جزء من ارباح الشركة دون أن تمثل حصة في رأس المال . وهي تمنح لأشخاص أو هيئات ساعدوا في تأسيس الشركة </a:t>
            </a:r>
          </a:p>
          <a:p>
            <a:pPr lvl="0" indent="-457200" algn="r" rtl="1">
              <a:spcBef>
                <a:spcPts val="600"/>
              </a:spcBef>
              <a:buClr>
                <a:srgbClr val="1F497D"/>
              </a:buClr>
              <a:buSzPct val="73000"/>
              <a:buFont typeface="Wingdings" pitchFamily="2" charset="2"/>
              <a:buChar char="q"/>
            </a:pPr>
            <a:r>
              <a:rPr lang="ar-SA" sz="2000" dirty="0" smtClean="0">
                <a:latin typeface="Times New Roman" pitchFamily="18" charset="0"/>
                <a:cs typeface="Times New Roman" pitchFamily="18" charset="0"/>
              </a:rPr>
              <a:t>يسمح نظام الشركات لشركات المساهمة ان تصدر حصص تأسيس اذا نص نظامها على ذلك </a:t>
            </a:r>
          </a:p>
          <a:p>
            <a:pPr lvl="0" indent="-457200" algn="r" rtl="1">
              <a:spcBef>
                <a:spcPts val="600"/>
              </a:spcBef>
              <a:buClr>
                <a:srgbClr val="1F497D"/>
              </a:buClr>
              <a:buSzPct val="73000"/>
              <a:buFont typeface="Wingdings" pitchFamily="2" charset="2"/>
              <a:buChar char="q"/>
            </a:pPr>
            <a:r>
              <a:rPr lang="ar-SA" sz="2000" b="1" dirty="0" smtClean="0">
                <a:latin typeface="Times New Roman" pitchFamily="18" charset="0"/>
                <a:cs typeface="Times New Roman" pitchFamily="18" charset="0"/>
              </a:rPr>
              <a:t>خصائصها :</a:t>
            </a:r>
          </a:p>
          <a:p>
            <a:pPr lvl="2" indent="-457200" algn="r" rtl="1">
              <a:spcBef>
                <a:spcPts val="600"/>
              </a:spcBef>
              <a:buClr>
                <a:srgbClr val="1F497D"/>
              </a:buClr>
              <a:buSzPct val="73000"/>
              <a:buFont typeface="Arial" pitchFamily="34" charset="0"/>
              <a:buChar char="•"/>
            </a:pPr>
            <a:r>
              <a:rPr lang="ar-SA" sz="2000" dirty="0" smtClean="0">
                <a:latin typeface="Times New Roman" pitchFamily="18" charset="0"/>
                <a:cs typeface="Times New Roman" pitchFamily="18" charset="0"/>
              </a:rPr>
              <a:t>لا تدخل في تكوين راس مال الشركة لأنها لاتقابل حصة نقدية أو عينية </a:t>
            </a:r>
          </a:p>
          <a:p>
            <a:pPr lvl="2" indent="-457200" algn="r" rtl="1">
              <a:spcBef>
                <a:spcPts val="600"/>
              </a:spcBef>
              <a:buClr>
                <a:srgbClr val="1F497D"/>
              </a:buClr>
              <a:buSzPct val="73000"/>
              <a:buFont typeface="Arial" pitchFamily="34" charset="0"/>
              <a:buChar char="•"/>
            </a:pPr>
            <a:r>
              <a:rPr lang="ar-SA" sz="2000" dirty="0" smtClean="0">
                <a:latin typeface="Times New Roman" pitchFamily="18" charset="0"/>
                <a:cs typeface="Times New Roman" pitchFamily="18" charset="0"/>
              </a:rPr>
              <a:t>قد تكون اسمية أو لحاملها ويتم تداولها بالطرق التجارية </a:t>
            </a:r>
          </a:p>
          <a:p>
            <a:pPr lvl="2" indent="-457200" algn="r" rtl="1">
              <a:spcBef>
                <a:spcPts val="600"/>
              </a:spcBef>
              <a:buClr>
                <a:srgbClr val="1F497D"/>
              </a:buClr>
              <a:buSzPct val="73000"/>
              <a:buFont typeface="Arial" pitchFamily="34" charset="0"/>
              <a:buChar char="•"/>
            </a:pPr>
            <a:r>
              <a:rPr lang="ar-SA" sz="2000" dirty="0" smtClean="0">
                <a:latin typeface="Times New Roman" pitchFamily="18" charset="0"/>
                <a:cs typeface="Times New Roman" pitchFamily="18" charset="0"/>
              </a:rPr>
              <a:t>لا يشترك أصحابها في إدارة الشركة ولا في حضور الجمعيات العمومية والتصويت.</a:t>
            </a:r>
          </a:p>
          <a:p>
            <a:pPr lvl="2" indent="-457200" algn="r" rtl="1">
              <a:spcBef>
                <a:spcPts val="600"/>
              </a:spcBef>
              <a:buClr>
                <a:srgbClr val="1F497D"/>
              </a:buClr>
              <a:buSzPct val="73000"/>
              <a:buFont typeface="Arial" pitchFamily="34" charset="0"/>
              <a:buChar char="•"/>
            </a:pPr>
            <a:r>
              <a:rPr lang="ar-SA" sz="2000" dirty="0" smtClean="0">
                <a:latin typeface="Times New Roman" pitchFamily="18" charset="0"/>
                <a:cs typeface="Times New Roman" pitchFamily="18" charset="0"/>
              </a:rPr>
              <a:t>تمنح هذه الحصص صاحبها الحق في الحصول على نسبة من أرباح الشركة  </a:t>
            </a:r>
          </a:p>
          <a:p>
            <a:pPr lvl="2" indent="-457200" algn="r" rtl="1">
              <a:spcBef>
                <a:spcPts val="600"/>
              </a:spcBef>
              <a:buClr>
                <a:srgbClr val="1F497D"/>
              </a:buClr>
              <a:buSzPct val="73000"/>
              <a:buFont typeface="Arial" pitchFamily="34" charset="0"/>
              <a:buChar char="•"/>
            </a:pPr>
            <a:r>
              <a:rPr lang="ar-SA" sz="2000" dirty="0" smtClean="0">
                <a:latin typeface="Times New Roman" pitchFamily="18" charset="0"/>
                <a:cs typeface="Times New Roman" pitchFamily="18" charset="0"/>
              </a:rPr>
              <a:t>يجوز ان تمنح الأولوية في استرداد الفائض من موجودات الشركة بعد سداد ما عليها من ديون عند التصفية.</a:t>
            </a:r>
          </a:p>
          <a:p>
            <a:pPr lvl="1" indent="-457200" algn="r" rtl="1">
              <a:spcBef>
                <a:spcPts val="600"/>
              </a:spcBef>
              <a:buClr>
                <a:srgbClr val="1F497D"/>
              </a:buClr>
              <a:buSzPct val="73000"/>
              <a:buFont typeface="Wingdings" pitchFamily="2" charset="2"/>
              <a:buChar char="q"/>
            </a:pPr>
            <a:r>
              <a:rPr lang="ar-SA" sz="2000" b="1" dirty="0" smtClean="0">
                <a:latin typeface="Times New Roman" pitchFamily="18" charset="0"/>
                <a:cs typeface="Times New Roman" pitchFamily="18" charset="0"/>
              </a:rPr>
              <a:t>تداول حصص التأسيس: </a:t>
            </a:r>
            <a:r>
              <a:rPr lang="ar-SA" sz="2000" dirty="0" smtClean="0">
                <a:latin typeface="Times New Roman" pitchFamily="18" charset="0"/>
                <a:cs typeface="Times New Roman" pitchFamily="18" charset="0"/>
              </a:rPr>
              <a:t>تتداول بالطرق التجارية ولكن بعد نشر الميزانية لسنتين ماليتين كاملتين </a:t>
            </a:r>
          </a:p>
          <a:p>
            <a:pPr lvl="1" indent="-457200" algn="r" rtl="1">
              <a:spcBef>
                <a:spcPts val="600"/>
              </a:spcBef>
              <a:buClr>
                <a:srgbClr val="1F497D"/>
              </a:buClr>
              <a:buSzPct val="73000"/>
              <a:buFont typeface="Wingdings" pitchFamily="2" charset="2"/>
              <a:buChar char="q"/>
            </a:pPr>
            <a:r>
              <a:rPr lang="ar-SA" sz="2000" b="1" dirty="0" smtClean="0">
                <a:latin typeface="Times New Roman" pitchFamily="18" charset="0"/>
                <a:cs typeface="Times New Roman" pitchFamily="18" charset="0"/>
              </a:rPr>
              <a:t>إلغاء حصص التأسيس : </a:t>
            </a:r>
            <a:r>
              <a:rPr lang="ar-SA" sz="2000" dirty="0" smtClean="0">
                <a:latin typeface="Times New Roman" pitchFamily="18" charset="0"/>
                <a:cs typeface="Times New Roman" pitchFamily="18" charset="0"/>
              </a:rPr>
              <a:t>يجوز الغاءها بعد مضي 10 سنوات من تاريخ اصدارها مقابل تعويض عادل</a:t>
            </a:r>
          </a:p>
          <a:p>
            <a:pPr lvl="1" indent="-457200" algn="r" rtl="1">
              <a:spcBef>
                <a:spcPts val="600"/>
              </a:spcBef>
              <a:buClr>
                <a:srgbClr val="1F497D"/>
              </a:buClr>
              <a:buSzPct val="73000"/>
            </a:pPr>
            <a:endParaRPr lang="ar-SA" sz="2000" dirty="0" smtClean="0">
              <a:latin typeface="Times New Roman" pitchFamily="18" charset="0"/>
              <a:cs typeface="Times New Roman" pitchFamily="18" charset="0"/>
            </a:endParaRPr>
          </a:p>
          <a:p>
            <a:pPr indent="-457200" algn="r" rtl="1">
              <a:spcBef>
                <a:spcPts val="600"/>
              </a:spcBef>
              <a:buClr>
                <a:srgbClr val="1F497D"/>
              </a:buClr>
              <a:buSzPct val="73000"/>
            </a:pPr>
            <a:endParaRPr lang="ar-SA" sz="2000" dirty="0" smtClean="0">
              <a:solidFill>
                <a:srgbClr val="1F497D">
                  <a:lumMod val="75000"/>
                </a:srgbClr>
              </a:solidFill>
              <a:latin typeface="Times New Roman" pitchFamily="18" charset="0"/>
              <a:cs typeface="Times New Roman" pitchFamily="18" charset="0"/>
            </a:endParaRPr>
          </a:p>
          <a:p>
            <a:pPr lvl="0" indent="-457200" algn="r" rtl="1">
              <a:spcBef>
                <a:spcPts val="600"/>
              </a:spcBef>
              <a:buClr>
                <a:srgbClr val="1F497D"/>
              </a:buClr>
              <a:buSzPct val="73000"/>
            </a:pPr>
            <a:endParaRPr lang="ar-SA" sz="2000" b="1" dirty="0" smtClean="0">
              <a:solidFill>
                <a:srgbClr val="1F497D">
                  <a:lumMod val="75000"/>
                </a:srgbClr>
              </a:solidFill>
              <a:latin typeface="Times New Roman" pitchFamily="18" charset="0"/>
              <a:cs typeface="Times New Roman" pitchFamily="18" charset="0"/>
            </a:endParaRPr>
          </a:p>
          <a:p>
            <a:pPr lvl="0" indent="-457200" algn="r" rtl="1">
              <a:spcBef>
                <a:spcPts val="600"/>
              </a:spcBef>
              <a:buClr>
                <a:schemeClr val="tx2"/>
              </a:buClr>
              <a:buSzPct val="73000"/>
            </a:pPr>
            <a:endParaRPr lang="ar-SA" sz="2000" dirty="0" smtClean="0">
              <a:latin typeface="Times New Roman" pitchFamily="18" charset="0"/>
              <a:cs typeface="Times New Roman" pitchFamily="18" charset="0"/>
            </a:endParaRPr>
          </a:p>
          <a:p>
            <a:pPr lvl="0" indent="-457200" algn="r" rtl="1">
              <a:spcBef>
                <a:spcPts val="600"/>
              </a:spcBef>
              <a:buClr>
                <a:schemeClr val="tx2"/>
              </a:buClr>
              <a:buSzPct val="73000"/>
            </a:pPr>
            <a:endParaRPr lang="ar-SA" sz="20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2"/>
          <p:cNvSpPr txBox="1">
            <a:spLocks/>
          </p:cNvSpPr>
          <p:nvPr/>
        </p:nvSpPr>
        <p:spPr>
          <a:xfrm>
            <a:off x="228600" y="152400"/>
            <a:ext cx="7924800" cy="6705600"/>
          </a:xfrm>
          <a:prstGeom prst="rect">
            <a:avLst/>
          </a:prstGeom>
        </p:spPr>
        <p:txBody>
          <a:bodyPr vert="horz">
            <a:noAutofit/>
          </a:bodyPr>
          <a:lstStyle/>
          <a:p>
            <a:pPr marL="274320" lvl="0" indent="-457200" algn="r" rtl="1">
              <a:spcBef>
                <a:spcPts val="600"/>
              </a:spcBef>
              <a:buClr>
                <a:srgbClr val="1F497D"/>
              </a:buClr>
              <a:buSzPct val="73000"/>
              <a:buFont typeface="+mj-lt"/>
              <a:buAutoNum type="arabicPeriod" startAt="3"/>
            </a:pPr>
            <a:r>
              <a:rPr lang="ar-SA" sz="2000" b="1" dirty="0" smtClean="0">
                <a:solidFill>
                  <a:srgbClr val="1F497D">
                    <a:lumMod val="75000"/>
                  </a:srgbClr>
                </a:solidFill>
                <a:latin typeface="Times New Roman" pitchFamily="18" charset="0"/>
                <a:cs typeface="Times New Roman" pitchFamily="18" charset="0"/>
              </a:rPr>
              <a:t>السندات  </a:t>
            </a:r>
            <a:r>
              <a:rPr lang="en-US" sz="2000" b="1" dirty="0" smtClean="0">
                <a:solidFill>
                  <a:srgbClr val="1F497D">
                    <a:lumMod val="75000"/>
                  </a:srgbClr>
                </a:solidFill>
                <a:latin typeface="Times New Roman" pitchFamily="18" charset="0"/>
                <a:cs typeface="Times New Roman" pitchFamily="18" charset="0"/>
              </a:rPr>
              <a:t>Bonds </a:t>
            </a:r>
            <a:r>
              <a:rPr lang="ar-SA" sz="2000" b="1" dirty="0" smtClean="0">
                <a:solidFill>
                  <a:srgbClr val="1F497D">
                    <a:lumMod val="75000"/>
                  </a:srgbClr>
                </a:solidFill>
                <a:latin typeface="Times New Roman" pitchFamily="18" charset="0"/>
                <a:cs typeface="Times New Roman" pitchFamily="18" charset="0"/>
              </a:rPr>
              <a:t>:</a:t>
            </a:r>
            <a:endParaRPr lang="en-US" sz="2000" b="1" dirty="0" smtClean="0">
              <a:solidFill>
                <a:srgbClr val="1F497D">
                  <a:lumMod val="75000"/>
                </a:srgbClr>
              </a:solidFill>
              <a:latin typeface="Times New Roman" pitchFamily="18" charset="0"/>
              <a:cs typeface="Times New Roman" pitchFamily="18" charset="0"/>
            </a:endParaRPr>
          </a:p>
          <a:p>
            <a:pPr lvl="0" indent="-182880" algn="r" rtl="1">
              <a:spcBef>
                <a:spcPts val="600"/>
              </a:spcBef>
              <a:buClr>
                <a:srgbClr val="1F497D"/>
              </a:buClr>
              <a:buSzPct val="73000"/>
              <a:buFont typeface="Wingdings" pitchFamily="2" charset="2"/>
              <a:buChar char="q"/>
            </a:pPr>
            <a:r>
              <a:rPr lang="ar-SA" sz="2000" dirty="0" smtClean="0">
                <a:latin typeface="Times New Roman" pitchFamily="18" charset="0"/>
                <a:cs typeface="Times New Roman" pitchFamily="18" charset="0"/>
              </a:rPr>
              <a:t>هي صكوك متساوية القيمة وقابلة للتداول تمثل قرضاً طويل الاجل يعقد عن طريق الاكتتاب وتستحق الوفاء في المواعيد التي تحددها الشركة .يعطي السند لصاحبه حق الحصول على فائدة ثابتة سنويا ً طوال مدة القرض اضافة الى حقه في استرداد قيمة السند في الموعد المحدد</a:t>
            </a:r>
          </a:p>
          <a:p>
            <a:pPr lvl="0" indent="-182880" algn="r" rtl="1">
              <a:spcBef>
                <a:spcPts val="600"/>
              </a:spcBef>
              <a:buClr>
                <a:srgbClr val="1F497D"/>
              </a:buClr>
              <a:buSzPct val="73000"/>
              <a:buFont typeface="Wingdings" pitchFamily="2" charset="2"/>
              <a:buChar char="q"/>
            </a:pPr>
            <a:r>
              <a:rPr lang="ar-SA" sz="2000" dirty="0" smtClean="0">
                <a:latin typeface="Times New Roman" pitchFamily="18" charset="0"/>
                <a:cs typeface="Times New Roman" pitchFamily="18" charset="0"/>
              </a:rPr>
              <a:t>اذا احتاجت الشركة الى اموال جديدة يمكنها ان تلجأ للاقتراض عن طريق طرح كمية من السندات بمبلغ القرض للاكتتاب العام </a:t>
            </a:r>
          </a:p>
          <a:p>
            <a:pPr lvl="0" indent="-182880" algn="r" rtl="1">
              <a:spcBef>
                <a:spcPts val="600"/>
              </a:spcBef>
              <a:buClr>
                <a:srgbClr val="1F497D"/>
              </a:buClr>
              <a:buSzPct val="73000"/>
              <a:buFont typeface="Wingdings" pitchFamily="2" charset="2"/>
              <a:buChar char="q"/>
            </a:pPr>
            <a:r>
              <a:rPr lang="ar-SA" sz="2000" b="1" dirty="0" smtClean="0">
                <a:latin typeface="Times New Roman" pitchFamily="18" charset="0"/>
                <a:cs typeface="Times New Roman" pitchFamily="18" charset="0"/>
              </a:rPr>
              <a:t>خصائص السندات:</a:t>
            </a:r>
          </a:p>
          <a:p>
            <a:pPr lvl="1" indent="-182880" algn="r" rtl="1">
              <a:spcBef>
                <a:spcPts val="600"/>
              </a:spcBef>
              <a:buClr>
                <a:srgbClr val="1F497D"/>
              </a:buClr>
              <a:buSzPct val="73000"/>
              <a:buFont typeface="Arial" pitchFamily="34" charset="0"/>
              <a:buChar char="•"/>
            </a:pPr>
            <a:r>
              <a:rPr lang="ar-SA" sz="2000" dirty="0" smtClean="0">
                <a:latin typeface="Times New Roman" pitchFamily="18" charset="0"/>
                <a:cs typeface="Times New Roman" pitchFamily="18" charset="0"/>
              </a:rPr>
              <a:t>السندات متساوية القيمة وقابلة للتداول بالطرق التجارية وغير قابلة للتجزئة . قد تكون السندات اسميه أو لحاملها </a:t>
            </a:r>
            <a:endParaRPr lang="ar-SA" sz="2000" b="1" dirty="0" smtClean="0">
              <a:latin typeface="Times New Roman" pitchFamily="18" charset="0"/>
              <a:cs typeface="Times New Roman" pitchFamily="18" charset="0"/>
            </a:endParaRPr>
          </a:p>
          <a:p>
            <a:pPr lvl="1" indent="-182880" algn="r" rtl="1">
              <a:spcBef>
                <a:spcPts val="600"/>
              </a:spcBef>
              <a:buClr>
                <a:srgbClr val="1F497D"/>
              </a:buClr>
              <a:buSzPct val="73000"/>
              <a:buFont typeface="Arial" pitchFamily="34" charset="0"/>
              <a:buChar char="•"/>
            </a:pPr>
            <a:r>
              <a:rPr lang="ar-SA" sz="2000" dirty="0" smtClean="0">
                <a:latin typeface="Times New Roman" pitchFamily="18" charset="0"/>
                <a:cs typeface="Times New Roman" pitchFamily="18" charset="0"/>
              </a:rPr>
              <a:t>حامل السند دائن للشركة وله ضمان عام على اموالها فعند التصفية لايسترد اصحاب الاسهم قيمة اسهمهم الا بعد الوفاء بقيمة السندات </a:t>
            </a:r>
          </a:p>
          <a:p>
            <a:pPr lvl="1" indent="-182880" algn="r" rtl="1">
              <a:spcBef>
                <a:spcPts val="600"/>
              </a:spcBef>
              <a:buClr>
                <a:srgbClr val="1F497D"/>
              </a:buClr>
              <a:buSzPct val="73000"/>
              <a:buFont typeface="Arial" pitchFamily="34" charset="0"/>
              <a:buChar char="•"/>
            </a:pPr>
            <a:r>
              <a:rPr lang="ar-SA" sz="2000" dirty="0" smtClean="0">
                <a:latin typeface="Times New Roman" pitchFamily="18" charset="0"/>
                <a:cs typeface="Times New Roman" pitchFamily="18" charset="0"/>
              </a:rPr>
              <a:t>حامل السند له الحق في تقاضي عائد ثابت سنويا حتى لو لم تحقق الشركة ارباح </a:t>
            </a:r>
          </a:p>
          <a:p>
            <a:pPr lvl="1" indent="-182880" algn="r" rtl="1">
              <a:spcBef>
                <a:spcPts val="600"/>
              </a:spcBef>
              <a:buClr>
                <a:srgbClr val="1F497D"/>
              </a:buClr>
              <a:buSzPct val="73000"/>
              <a:buFont typeface="Arial" pitchFamily="34" charset="0"/>
              <a:buChar char="•"/>
            </a:pPr>
            <a:r>
              <a:rPr lang="ar-SA" sz="2000" dirty="0" smtClean="0">
                <a:latin typeface="Times New Roman" pitchFamily="18" charset="0"/>
                <a:cs typeface="Times New Roman" pitchFamily="18" charset="0"/>
              </a:rPr>
              <a:t>حامل السند لايتدخل في إدارة الشركة ولاحضور الجمعيات </a:t>
            </a:r>
            <a:endParaRPr lang="ar-SA" sz="2000" b="1" dirty="0" smtClean="0">
              <a:latin typeface="Times New Roman" pitchFamily="18" charset="0"/>
              <a:cs typeface="Times New Roman" pitchFamily="18" charset="0"/>
            </a:endParaRPr>
          </a:p>
          <a:p>
            <a:pPr indent="-182880" algn="r" rtl="1">
              <a:spcBef>
                <a:spcPts val="600"/>
              </a:spcBef>
              <a:buClr>
                <a:srgbClr val="1F497D"/>
              </a:buClr>
              <a:buSzPct val="73000"/>
              <a:buFont typeface="Wingdings" pitchFamily="2" charset="2"/>
              <a:buChar char="q"/>
            </a:pPr>
            <a:r>
              <a:rPr lang="ar-SA" sz="2000" b="1" dirty="0" smtClean="0">
                <a:latin typeface="Times New Roman" pitchFamily="18" charset="0"/>
                <a:cs typeface="Times New Roman" pitchFamily="18" charset="0"/>
              </a:rPr>
              <a:t>شروط اصدار السندات : ص 249 – 250 </a:t>
            </a:r>
          </a:p>
          <a:p>
            <a:pPr indent="-182880" algn="r" rtl="1">
              <a:spcBef>
                <a:spcPts val="600"/>
              </a:spcBef>
              <a:buClr>
                <a:srgbClr val="1F497D"/>
              </a:buClr>
              <a:buSzPct val="73000"/>
              <a:buFont typeface="Wingdings" pitchFamily="2" charset="2"/>
              <a:buChar char="q"/>
            </a:pPr>
            <a:r>
              <a:rPr lang="ar-SA" sz="2000" b="1" dirty="0" smtClean="0">
                <a:latin typeface="Times New Roman" pitchFamily="18" charset="0"/>
                <a:cs typeface="Times New Roman" pitchFamily="18" charset="0"/>
              </a:rPr>
              <a:t>تحويل السندات الى اسهم : </a:t>
            </a:r>
            <a:r>
              <a:rPr lang="ar-SA" sz="2000" dirty="0" smtClean="0">
                <a:latin typeface="Times New Roman" pitchFamily="18" charset="0"/>
                <a:cs typeface="Times New Roman" pitchFamily="18" charset="0"/>
              </a:rPr>
              <a:t>يجوز ان تتضمن شروط الاصدار قابلية تحويل السندات الى أسهم بعد مضي مدة معينة من تاريخ اصدارها . ويكون لمالك السند الخيار بين قبول التحويل أو قبض القيمة الإسمية للسند  </a:t>
            </a:r>
          </a:p>
          <a:p>
            <a:pPr lvl="0" indent="-182880" algn="r" rtl="1">
              <a:spcBef>
                <a:spcPts val="600"/>
              </a:spcBef>
              <a:buClr>
                <a:schemeClr val="tx2"/>
              </a:buClr>
              <a:buSzPct val="73000"/>
              <a:buFont typeface="Wingdings" pitchFamily="2" charset="2"/>
              <a:buChar char="q"/>
            </a:pPr>
            <a:r>
              <a:rPr lang="ar-SA" sz="2000" b="1" dirty="0" smtClean="0">
                <a:latin typeface="Times New Roman" pitchFamily="18" charset="0"/>
                <a:cs typeface="Times New Roman" pitchFamily="18" charset="0"/>
              </a:rPr>
              <a:t>حقوق حملة السندات</a:t>
            </a:r>
          </a:p>
          <a:p>
            <a:pPr lvl="0" indent="-182880" algn="r" rtl="1">
              <a:spcBef>
                <a:spcPts val="600"/>
              </a:spcBef>
              <a:buClr>
                <a:schemeClr val="tx2"/>
              </a:buClr>
              <a:buSzPct val="73000"/>
              <a:buFont typeface="Wingdings" pitchFamily="2" charset="2"/>
              <a:buChar char="q"/>
            </a:pPr>
            <a:r>
              <a:rPr lang="ar-SA" sz="2000" b="1" dirty="0" smtClean="0">
                <a:latin typeface="Times New Roman" pitchFamily="18" charset="0"/>
                <a:cs typeface="Times New Roman" pitchFamily="18" charset="0"/>
              </a:rPr>
              <a:t>مشروعية اصدار السندات  </a:t>
            </a:r>
          </a:p>
          <a:p>
            <a:pPr indent="-182880" algn="r" rtl="1">
              <a:spcBef>
                <a:spcPts val="600"/>
              </a:spcBef>
              <a:buClr>
                <a:srgbClr val="1F497D"/>
              </a:buClr>
              <a:buSzPct val="73000"/>
              <a:buFont typeface="Wingdings" pitchFamily="2" charset="2"/>
              <a:buChar char="q"/>
            </a:pPr>
            <a:endParaRPr lang="ar-SA" sz="2000" b="1" dirty="0" smtClean="0">
              <a:latin typeface="Times New Roman" pitchFamily="18" charset="0"/>
              <a:cs typeface="Times New Roman" pitchFamily="18" charset="0"/>
            </a:endParaRPr>
          </a:p>
          <a:p>
            <a:pPr indent="-182880" algn="r" rtl="1">
              <a:spcBef>
                <a:spcPts val="600"/>
              </a:spcBef>
              <a:buClr>
                <a:srgbClr val="1F497D"/>
              </a:buClr>
              <a:buSzPct val="73000"/>
            </a:pPr>
            <a:endParaRPr lang="ar-SA" sz="2000" b="1" dirty="0" smtClean="0">
              <a:latin typeface="Times New Roman" pitchFamily="18" charset="0"/>
              <a:cs typeface="Times New Roman" pitchFamily="18" charset="0"/>
            </a:endParaRPr>
          </a:p>
          <a:p>
            <a:pPr lvl="0" indent="-182880" algn="r" rtl="1">
              <a:spcBef>
                <a:spcPts val="600"/>
              </a:spcBef>
              <a:buClr>
                <a:schemeClr val="tx2"/>
              </a:buClr>
              <a:buSzPct val="73000"/>
            </a:pPr>
            <a:endParaRPr lang="ar-SA" sz="2000" dirty="0" smtClean="0">
              <a:latin typeface="Times New Roman" pitchFamily="18" charset="0"/>
              <a:cs typeface="Times New Roman" pitchFamily="18" charset="0"/>
            </a:endParaRPr>
          </a:p>
          <a:p>
            <a:pPr lvl="0" indent="-182880" algn="r" rtl="1">
              <a:spcBef>
                <a:spcPts val="600"/>
              </a:spcBef>
              <a:buClr>
                <a:schemeClr val="tx2"/>
              </a:buClr>
              <a:buSzPct val="73000"/>
            </a:pPr>
            <a:endParaRPr lang="ar-SA" sz="20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2"/>
          <p:cNvSpPr txBox="1">
            <a:spLocks/>
          </p:cNvSpPr>
          <p:nvPr/>
        </p:nvSpPr>
        <p:spPr>
          <a:xfrm>
            <a:off x="152400" y="0"/>
            <a:ext cx="7924800" cy="6629400"/>
          </a:xfrm>
          <a:prstGeom prst="rect">
            <a:avLst/>
          </a:prstGeom>
        </p:spPr>
        <p:txBody>
          <a:bodyPr vert="horz">
            <a:noAutofit/>
          </a:bodyPr>
          <a:lstStyle/>
          <a:p>
            <a:pPr lvl="0" indent="-457200" algn="r" rtl="1">
              <a:spcBef>
                <a:spcPts val="600"/>
              </a:spcBef>
              <a:buClr>
                <a:schemeClr val="tx2"/>
              </a:buClr>
              <a:buSzPct val="73000"/>
            </a:pPr>
            <a:r>
              <a:rPr lang="ar-SA" sz="2000" b="1" u="sng" dirty="0" smtClean="0">
                <a:solidFill>
                  <a:schemeClr val="accent1">
                    <a:lumMod val="75000"/>
                  </a:schemeClr>
                </a:solidFill>
                <a:latin typeface="Times New Roman" pitchFamily="18" charset="0"/>
                <a:cs typeface="Times New Roman" pitchFamily="18" charset="0"/>
              </a:rPr>
              <a:t>نشاط  شركة المساهمة :</a:t>
            </a:r>
          </a:p>
          <a:p>
            <a:pPr lvl="0" indent="-457200" algn="r" rtl="1">
              <a:spcBef>
                <a:spcPts val="600"/>
              </a:spcBef>
              <a:buClr>
                <a:schemeClr val="tx2"/>
              </a:buClr>
              <a:buSzPct val="73000"/>
            </a:pPr>
            <a:r>
              <a:rPr lang="ar-SA" sz="2000" dirty="0" smtClean="0">
                <a:latin typeface="Times New Roman" pitchFamily="18" charset="0"/>
                <a:cs typeface="Times New Roman" pitchFamily="18" charset="0"/>
              </a:rPr>
              <a:t>تدار شركة المساهمة عن طريق 3 هيئات هم مجلس الإدارة ،والجمعية العمومية للمساهمين وهيئة مراقبي الحسابات</a:t>
            </a:r>
          </a:p>
          <a:p>
            <a:pPr lvl="0" indent="-457200" algn="r" rtl="1">
              <a:spcBef>
                <a:spcPts val="600"/>
              </a:spcBef>
              <a:buClr>
                <a:schemeClr val="tx2"/>
              </a:buClr>
              <a:buSzPct val="73000"/>
              <a:buFont typeface="+mj-lt"/>
              <a:buAutoNum type="arabicPeriod"/>
            </a:pPr>
            <a:r>
              <a:rPr lang="ar-SA" sz="2000" b="1" u="sng" dirty="0" smtClean="0">
                <a:solidFill>
                  <a:schemeClr val="tx2">
                    <a:lumMod val="75000"/>
                  </a:schemeClr>
                </a:solidFill>
                <a:latin typeface="Times New Roman" pitchFamily="18" charset="0"/>
                <a:cs typeface="Times New Roman" pitchFamily="18" charset="0"/>
              </a:rPr>
              <a:t>مجلس الإدارة </a:t>
            </a:r>
            <a:r>
              <a:rPr lang="en-US" sz="2000" b="1" u="sng" dirty="0" smtClean="0">
                <a:solidFill>
                  <a:schemeClr val="tx2">
                    <a:lumMod val="75000"/>
                  </a:schemeClr>
                </a:solidFill>
                <a:latin typeface="Times New Roman" pitchFamily="18" charset="0"/>
                <a:cs typeface="Times New Roman" pitchFamily="18" charset="0"/>
              </a:rPr>
              <a:t>Board of Directors</a:t>
            </a:r>
            <a:r>
              <a:rPr lang="ar-SA" sz="2000" b="1" u="sng" dirty="0" smtClean="0">
                <a:solidFill>
                  <a:schemeClr val="tx2">
                    <a:lumMod val="75000"/>
                  </a:schemeClr>
                </a:solidFill>
                <a:latin typeface="Times New Roman" pitchFamily="18" charset="0"/>
                <a:cs typeface="Times New Roman" pitchFamily="18" charset="0"/>
              </a:rPr>
              <a:t>:</a:t>
            </a:r>
            <a:endParaRPr lang="en-US" sz="2000" b="1" u="sng" dirty="0" smtClean="0">
              <a:solidFill>
                <a:schemeClr val="tx2">
                  <a:lumMod val="75000"/>
                </a:schemeClr>
              </a:solidFill>
              <a:latin typeface="Times New Roman" pitchFamily="18" charset="0"/>
              <a:cs typeface="Times New Roman" pitchFamily="18" charset="0"/>
            </a:endParaRPr>
          </a:p>
          <a:p>
            <a:pPr lvl="0" indent="-457200" algn="r" rtl="1">
              <a:spcBef>
                <a:spcPts val="600"/>
              </a:spcBef>
              <a:buClr>
                <a:schemeClr val="tx2"/>
              </a:buClr>
              <a:buSzPct val="73000"/>
            </a:pPr>
            <a:r>
              <a:rPr lang="ar-SA" sz="2000" dirty="0" smtClean="0">
                <a:latin typeface="Times New Roman" pitchFamily="18" charset="0"/>
                <a:cs typeface="Times New Roman" pitchFamily="18" charset="0"/>
              </a:rPr>
              <a:t>مجلس الإدارة هو الذي يتولى الإدارة الفعلية للشركة تحت رقابة الجمعية العمومية للمساهمين </a:t>
            </a:r>
          </a:p>
          <a:p>
            <a:pPr lvl="0" indent="-457200" algn="r" rtl="1">
              <a:spcBef>
                <a:spcPts val="600"/>
              </a:spcBef>
              <a:buClr>
                <a:schemeClr val="tx2"/>
              </a:buClr>
              <a:buSzPct val="73000"/>
              <a:buFont typeface="Wingdings" pitchFamily="2" charset="2"/>
              <a:buChar char="q"/>
            </a:pPr>
            <a:r>
              <a:rPr lang="ar-SA" sz="2000" b="1" dirty="0" smtClean="0">
                <a:latin typeface="Times New Roman" pitchFamily="18" charset="0"/>
                <a:cs typeface="Times New Roman" pitchFamily="18" charset="0"/>
              </a:rPr>
              <a:t>تشكيل المجلس: </a:t>
            </a:r>
          </a:p>
          <a:p>
            <a:pPr lvl="0" indent="-457200" algn="r" rtl="1">
              <a:spcBef>
                <a:spcPts val="600"/>
              </a:spcBef>
              <a:buClr>
                <a:schemeClr val="tx2"/>
              </a:buClr>
              <a:buSzPct val="73000"/>
              <a:buFont typeface="Arial" pitchFamily="34" charset="0"/>
              <a:buChar char="•"/>
            </a:pPr>
            <a:r>
              <a:rPr lang="ar-SA" sz="2000" dirty="0" smtClean="0">
                <a:latin typeface="Times New Roman" pitchFamily="18" charset="0"/>
                <a:cs typeface="Times New Roman" pitchFamily="18" charset="0"/>
              </a:rPr>
              <a:t>يتكون مجلس الإدارة من المساهمين أصحاب رأس المال الذين تعينهم الجمعية العامة العادية.</a:t>
            </a:r>
          </a:p>
          <a:p>
            <a:pPr lvl="0" indent="-457200" algn="r" rtl="1">
              <a:spcBef>
                <a:spcPts val="600"/>
              </a:spcBef>
              <a:buClr>
                <a:schemeClr val="tx2"/>
              </a:buClr>
              <a:buSzPct val="73000"/>
              <a:buFont typeface="Arial" pitchFamily="34" charset="0"/>
              <a:buChar char="•"/>
            </a:pPr>
            <a:r>
              <a:rPr lang="ar-SA" sz="2000" dirty="0" smtClean="0">
                <a:latin typeface="Times New Roman" pitchFamily="18" charset="0"/>
                <a:cs typeface="Times New Roman" pitchFamily="18" charset="0"/>
              </a:rPr>
              <a:t>يحدد نظام الشركة عددهم بشرط ان لايقل عن 3 ومدة عضويتهم بشرط ألا تتجاوز 3 سنوات ويجوز دائما اعادة تعيين اعضاء مجلس الإدارة مالم ينص نظام الشركة على غير ذلك .</a:t>
            </a:r>
          </a:p>
          <a:p>
            <a:pPr lvl="0" indent="-457200" algn="r" rtl="1">
              <a:spcBef>
                <a:spcPts val="600"/>
              </a:spcBef>
              <a:buClr>
                <a:schemeClr val="tx2"/>
              </a:buClr>
              <a:buSzPct val="73000"/>
              <a:buFont typeface="Arial" pitchFamily="34" charset="0"/>
              <a:buChar char="•"/>
            </a:pPr>
            <a:r>
              <a:rPr lang="ar-SA" sz="2000" dirty="0" smtClean="0">
                <a:latin typeface="Times New Roman" pitchFamily="18" charset="0"/>
                <a:cs typeface="Times New Roman" pitchFamily="18" charset="0"/>
              </a:rPr>
              <a:t>يجوز للجمعية العامة العادية عزل اعضاء المجلس في اي وقت</a:t>
            </a:r>
          </a:p>
          <a:p>
            <a:pPr lvl="0" indent="-457200" algn="r" rtl="1">
              <a:spcBef>
                <a:spcPts val="600"/>
              </a:spcBef>
              <a:buClr>
                <a:schemeClr val="tx2"/>
              </a:buClr>
              <a:buSzPct val="73000"/>
              <a:buFont typeface="Arial" pitchFamily="34" charset="0"/>
              <a:buChar char="•"/>
            </a:pPr>
            <a:r>
              <a:rPr lang="ar-SA" sz="2000" dirty="0" smtClean="0">
                <a:latin typeface="Times New Roman" pitchFamily="18" charset="0"/>
                <a:cs typeface="Times New Roman" pitchFamily="18" charset="0"/>
              </a:rPr>
              <a:t>يجوز للشخص الاعتباري ان يكون عضو في المجلس على ان يحدد ممثلا ً له </a:t>
            </a:r>
          </a:p>
          <a:p>
            <a:pPr lvl="0" indent="-457200" algn="r" rtl="1">
              <a:spcBef>
                <a:spcPts val="600"/>
              </a:spcBef>
              <a:buClr>
                <a:schemeClr val="tx2"/>
              </a:buClr>
              <a:buSzPct val="73000"/>
              <a:buFont typeface="Arial" pitchFamily="34" charset="0"/>
              <a:buChar char="•"/>
            </a:pPr>
            <a:r>
              <a:rPr lang="ar-SA" sz="2000" dirty="0" smtClean="0">
                <a:latin typeface="Times New Roman" pitchFamily="18" charset="0"/>
                <a:cs typeface="Times New Roman" pitchFamily="18" charset="0"/>
              </a:rPr>
              <a:t>يعين مجلس الإدارة من بين اعضائه رئيسا وعضوا منتدبا ويجوز أن يجمع شخص واحد بين المركزين</a:t>
            </a:r>
          </a:p>
          <a:p>
            <a:pPr lvl="1" indent="-457200" algn="r" rtl="1">
              <a:spcBef>
                <a:spcPts val="600"/>
              </a:spcBef>
              <a:buClr>
                <a:schemeClr val="tx2"/>
              </a:buClr>
              <a:buSzPct val="73000"/>
              <a:buFont typeface="Arial" pitchFamily="34" charset="0"/>
              <a:buChar char="•"/>
            </a:pPr>
            <a:r>
              <a:rPr lang="ar-SA" sz="2000" dirty="0" smtClean="0">
                <a:latin typeface="Times New Roman" pitchFamily="18" charset="0"/>
                <a:cs typeface="Times New Roman" pitchFamily="18" charset="0"/>
              </a:rPr>
              <a:t>يعين المجلس كذلك سكرتير له من بين المساهمين </a:t>
            </a:r>
          </a:p>
          <a:p>
            <a:pPr lvl="1" indent="-457200" algn="r" rtl="1">
              <a:spcBef>
                <a:spcPts val="600"/>
              </a:spcBef>
              <a:buClr>
                <a:schemeClr val="tx2"/>
              </a:buClr>
              <a:buSzPct val="73000"/>
              <a:buFont typeface="Arial" pitchFamily="34" charset="0"/>
              <a:buChar char="•"/>
            </a:pPr>
            <a:r>
              <a:rPr lang="ar-SA" sz="2000" dirty="0" smtClean="0">
                <a:latin typeface="Times New Roman" pitchFamily="18" charset="0"/>
                <a:cs typeface="Times New Roman" pitchFamily="18" charset="0"/>
              </a:rPr>
              <a:t>يحدد نظام الشركة اختصاصات كل منهم والمكافأة التي يحصل عليها بالإضافة الى المكافأة المقررة لأعضاء المجلس بشرط ان لاتزيد المكافأة عن 200 الف ريال وبدل حضور الجلسات عن 3000 ريال عن كل جلسة </a:t>
            </a:r>
          </a:p>
          <a:p>
            <a:pPr lvl="1" indent="-457200" algn="r" rtl="1">
              <a:spcBef>
                <a:spcPts val="600"/>
              </a:spcBef>
              <a:buClr>
                <a:schemeClr val="tx2"/>
              </a:buClr>
              <a:buSzPct val="73000"/>
              <a:buFont typeface="Arial" pitchFamily="34" charset="0"/>
              <a:buChar char="•"/>
            </a:pPr>
            <a:r>
              <a:rPr lang="ar-SA" sz="2000" dirty="0" smtClean="0">
                <a:latin typeface="Times New Roman" pitchFamily="18" charset="0"/>
                <a:cs typeface="Times New Roman" pitchFamily="18" charset="0"/>
              </a:rPr>
              <a:t>يجوز تجديد فترة رئاسة رئيس مجلس الادارة لمدة واحدة فقط</a:t>
            </a:r>
          </a:p>
          <a:p>
            <a:pPr lvl="1" indent="-457200" algn="r" rtl="1">
              <a:spcBef>
                <a:spcPts val="600"/>
              </a:spcBef>
              <a:buClr>
                <a:schemeClr val="tx2"/>
              </a:buClr>
              <a:buSzPct val="73000"/>
              <a:buFont typeface="Arial" pitchFamily="34" charset="0"/>
              <a:buChar char="•"/>
            </a:pPr>
            <a:endParaRPr lang="ar-SA" sz="2000" dirty="0" smtClean="0">
              <a:latin typeface="Times New Roman" pitchFamily="18" charset="0"/>
              <a:cs typeface="Times New Roman" pitchFamily="18" charset="0"/>
            </a:endParaRPr>
          </a:p>
          <a:p>
            <a:pPr lvl="0" indent="-457200" algn="r" rtl="1">
              <a:spcBef>
                <a:spcPts val="600"/>
              </a:spcBef>
              <a:buClr>
                <a:schemeClr val="tx2"/>
              </a:buClr>
              <a:buSzPct val="73000"/>
            </a:pPr>
            <a:endParaRPr lang="ar-SA" sz="2000" b="1" u="sng" dirty="0" smtClean="0">
              <a:solidFill>
                <a:schemeClr val="accent1">
                  <a:lumMod val="75000"/>
                </a:schemeClr>
              </a:solidFill>
              <a:latin typeface="Times New Roman" pitchFamily="18" charset="0"/>
              <a:cs typeface="Times New Roman" pitchFamily="18" charset="0"/>
            </a:endParaRPr>
          </a:p>
          <a:p>
            <a:pPr lvl="0" indent="-457200" algn="r" rtl="1">
              <a:spcBef>
                <a:spcPts val="600"/>
              </a:spcBef>
              <a:buClr>
                <a:schemeClr val="tx2"/>
              </a:buClr>
              <a:buSzPct val="73000"/>
              <a:buFont typeface="+mj-lt"/>
              <a:buAutoNum type="arabicPeriod"/>
            </a:pPr>
            <a:endParaRPr lang="ar-SA" sz="2000" b="1" u="sng" dirty="0" smtClean="0">
              <a:solidFill>
                <a:schemeClr val="accent1">
                  <a:lumMod val="75000"/>
                </a:schemeClr>
              </a:solidFill>
              <a:latin typeface="Times New Roman" pitchFamily="18" charset="0"/>
              <a:cs typeface="Times New Roman" pitchFamily="18" charset="0"/>
            </a:endParaRPr>
          </a:p>
          <a:p>
            <a:pPr marL="0" marR="0" lvl="0" indent="-182880" algn="r" defTabSz="914400" rtl="1" eaLnBrk="1" fontAlgn="auto" latinLnBrk="0" hangingPunct="1">
              <a:lnSpc>
                <a:spcPct val="100000"/>
              </a:lnSpc>
              <a:spcBef>
                <a:spcPts val="600"/>
              </a:spcBef>
              <a:spcAft>
                <a:spcPts val="0"/>
              </a:spcAft>
              <a:buClr>
                <a:schemeClr val="tx2"/>
              </a:buClr>
              <a:buSzPct val="73000"/>
              <a:buFont typeface="Wingdings 2"/>
              <a:buNone/>
              <a:tabLst/>
              <a:defRPr/>
            </a:pPr>
            <a:endParaRPr lang="ar-SA" sz="20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2"/>
          <p:cNvSpPr txBox="1">
            <a:spLocks/>
          </p:cNvSpPr>
          <p:nvPr/>
        </p:nvSpPr>
        <p:spPr>
          <a:xfrm>
            <a:off x="228600" y="228600"/>
            <a:ext cx="7924800" cy="6629400"/>
          </a:xfrm>
          <a:prstGeom prst="rect">
            <a:avLst/>
          </a:prstGeom>
        </p:spPr>
        <p:txBody>
          <a:bodyPr vert="horz">
            <a:noAutofit/>
          </a:bodyPr>
          <a:lstStyle/>
          <a:p>
            <a:pPr lvl="0" indent="-457200" algn="r" rtl="1">
              <a:spcBef>
                <a:spcPts val="600"/>
              </a:spcBef>
              <a:buClr>
                <a:schemeClr val="tx2"/>
              </a:buClr>
              <a:buSzPct val="73000"/>
              <a:buFont typeface="Wingdings" pitchFamily="2" charset="2"/>
              <a:buChar char="q"/>
            </a:pPr>
            <a:r>
              <a:rPr lang="ar-SA" sz="2000" b="1" dirty="0" smtClean="0">
                <a:latin typeface="Times New Roman" pitchFamily="18" charset="0"/>
                <a:cs typeface="Times New Roman" pitchFamily="18" charset="0"/>
              </a:rPr>
              <a:t>شروط العضوية في المجلس :</a:t>
            </a:r>
          </a:p>
          <a:p>
            <a:pPr lvl="2" indent="-457200" algn="r" rtl="1">
              <a:spcBef>
                <a:spcPts val="600"/>
              </a:spcBef>
              <a:buClr>
                <a:schemeClr val="tx2"/>
              </a:buClr>
              <a:buSzPct val="73000"/>
              <a:buFont typeface="+mj-lt"/>
              <a:buAutoNum type="arabicPeriod"/>
            </a:pPr>
            <a:r>
              <a:rPr lang="ar-SA" sz="2000" dirty="0" smtClean="0">
                <a:latin typeface="Times New Roman" pitchFamily="18" charset="0"/>
                <a:cs typeface="Times New Roman" pitchFamily="18" charset="0"/>
              </a:rPr>
              <a:t>ان يكون العضو كامل الاهلية </a:t>
            </a:r>
          </a:p>
          <a:p>
            <a:pPr lvl="2" indent="-457200" algn="r" rtl="1">
              <a:spcBef>
                <a:spcPts val="600"/>
              </a:spcBef>
              <a:buClr>
                <a:schemeClr val="tx2"/>
              </a:buClr>
              <a:buSzPct val="73000"/>
              <a:buFont typeface="+mj-lt"/>
              <a:buAutoNum type="arabicPeriod"/>
            </a:pPr>
            <a:r>
              <a:rPr lang="ar-SA" sz="2000" dirty="0" smtClean="0">
                <a:latin typeface="Times New Roman" pitchFamily="18" charset="0"/>
                <a:cs typeface="Times New Roman" pitchFamily="18" charset="0"/>
              </a:rPr>
              <a:t>أن يكون العضو مالكاً لعدد من الأسهم لاتقل قيمتها عن 10 الاف ريال تخصص لضمان المسئولية</a:t>
            </a:r>
          </a:p>
          <a:p>
            <a:pPr lvl="2" indent="-457200" algn="r" rtl="1">
              <a:spcBef>
                <a:spcPts val="600"/>
              </a:spcBef>
              <a:buClr>
                <a:schemeClr val="tx2"/>
              </a:buClr>
              <a:buSzPct val="73000"/>
              <a:buFont typeface="+mj-lt"/>
              <a:buAutoNum type="arabicPeriod"/>
            </a:pPr>
            <a:r>
              <a:rPr lang="ar-SA" sz="2000" dirty="0" smtClean="0">
                <a:latin typeface="Times New Roman" pitchFamily="18" charset="0"/>
                <a:cs typeface="Times New Roman" pitchFamily="18" charset="0"/>
              </a:rPr>
              <a:t>ان لايكون موظفا عاما  ولا عضوا في مجلس الشورى </a:t>
            </a:r>
          </a:p>
          <a:p>
            <a:pPr indent="-457200" algn="r" rtl="1">
              <a:spcBef>
                <a:spcPts val="600"/>
              </a:spcBef>
              <a:buClr>
                <a:schemeClr val="tx2"/>
              </a:buClr>
              <a:buSzPct val="73000"/>
              <a:buFont typeface="Wingdings" pitchFamily="2" charset="2"/>
              <a:buChar char="q"/>
            </a:pPr>
            <a:r>
              <a:rPr lang="ar-SA" sz="2000" b="1" dirty="0" smtClean="0">
                <a:latin typeface="Times New Roman" pitchFamily="18" charset="0"/>
                <a:cs typeface="Times New Roman" pitchFamily="18" charset="0"/>
              </a:rPr>
              <a:t>التزامات أعضاء المجلس :</a:t>
            </a:r>
          </a:p>
          <a:p>
            <a:pPr lvl="2" indent="-457200" algn="r" rtl="1">
              <a:spcBef>
                <a:spcPts val="600"/>
              </a:spcBef>
              <a:buClr>
                <a:schemeClr val="tx2"/>
              </a:buClr>
              <a:buSzPct val="73000"/>
              <a:buFont typeface="+mj-lt"/>
              <a:buAutoNum type="arabicPeriod"/>
            </a:pPr>
            <a:r>
              <a:rPr lang="ar-SA" sz="2000" dirty="0" smtClean="0">
                <a:latin typeface="Times New Roman" pitchFamily="18" charset="0"/>
                <a:cs typeface="Times New Roman" pitchFamily="18" charset="0"/>
              </a:rPr>
              <a:t>لايجوز ان يكون لعضو مجلس الإدارة أية مصلحة مباشره او غير مباشرة في الأعمال والعقود التي تتم لحساب الشركة الا بترخيص من الجمعية العامة العادية</a:t>
            </a:r>
          </a:p>
          <a:p>
            <a:pPr lvl="2" indent="-457200" algn="r" rtl="1">
              <a:spcBef>
                <a:spcPts val="600"/>
              </a:spcBef>
              <a:buClr>
                <a:schemeClr val="tx2"/>
              </a:buClr>
              <a:buSzPct val="73000"/>
              <a:buFont typeface="+mj-lt"/>
              <a:buAutoNum type="arabicPeriod"/>
            </a:pPr>
            <a:r>
              <a:rPr lang="ar-SA" sz="2000" dirty="0" smtClean="0">
                <a:latin typeface="Times New Roman" pitchFamily="18" charset="0"/>
                <a:cs typeface="Times New Roman" pitchFamily="18" charset="0"/>
              </a:rPr>
              <a:t>لايجوز للأعضاء ان يذيعوا للمساهمين في غير اجتماعات الجمعية أو للغير مااطلعوا عليه من أسرار الشركة، والا وجب عزلهم ومسائلتهم عن التعويض</a:t>
            </a:r>
          </a:p>
          <a:p>
            <a:pPr lvl="2" indent="-457200" algn="r" rtl="1">
              <a:spcBef>
                <a:spcPts val="600"/>
              </a:spcBef>
              <a:buClr>
                <a:schemeClr val="tx2"/>
              </a:buClr>
              <a:buSzPct val="73000"/>
              <a:buFont typeface="+mj-lt"/>
              <a:buAutoNum type="arabicPeriod"/>
            </a:pPr>
            <a:r>
              <a:rPr lang="ar-SA" sz="2000" dirty="0" smtClean="0">
                <a:latin typeface="Times New Roman" pitchFamily="18" charset="0"/>
                <a:cs typeface="Times New Roman" pitchFamily="18" charset="0"/>
              </a:rPr>
              <a:t>لايجوز للعضو بغير ترخيص من الجمعية العامة العادية ان يشترك في عمل ينافس الشركة أو أن يتاجر في فروع نشاط الشركة، والا كان للشركة مطالبته بالتعويض أو ان تعتبر العمليات التي باشرها لحسابه قد أجريت لحسابها </a:t>
            </a:r>
          </a:p>
          <a:p>
            <a:pPr lvl="2" indent="-457200" algn="r" rtl="1">
              <a:spcBef>
                <a:spcPts val="600"/>
              </a:spcBef>
              <a:buClr>
                <a:schemeClr val="tx2"/>
              </a:buClr>
              <a:buSzPct val="73000"/>
              <a:buFont typeface="+mj-lt"/>
              <a:buAutoNum type="arabicPeriod"/>
            </a:pPr>
            <a:r>
              <a:rPr lang="ar-SA" sz="2000" dirty="0" smtClean="0">
                <a:latin typeface="Times New Roman" pitchFamily="18" charset="0"/>
                <a:cs typeface="Times New Roman" pitchFamily="18" charset="0"/>
              </a:rPr>
              <a:t>لايجوز لشركة المساهمة ان تقدم لأعضاء المجلس قرض من اي نوع (ماعدا البنوك) </a:t>
            </a:r>
          </a:p>
          <a:p>
            <a:pPr lvl="0" indent="-457200" algn="r" rtl="1">
              <a:spcBef>
                <a:spcPts val="600"/>
              </a:spcBef>
              <a:buClr>
                <a:schemeClr val="tx2"/>
              </a:buClr>
              <a:buSzPct val="73000"/>
              <a:buFont typeface="Wingdings" pitchFamily="2" charset="2"/>
              <a:buChar char="q"/>
            </a:pPr>
            <a:r>
              <a:rPr lang="ar-SA" sz="2000" b="1" dirty="0" smtClean="0">
                <a:latin typeface="Times New Roman" pitchFamily="18" charset="0"/>
                <a:cs typeface="Times New Roman" pitchFamily="18" charset="0"/>
              </a:rPr>
              <a:t>سلطات مجلس الإدارة :</a:t>
            </a:r>
            <a:endParaRPr lang="ar-SA" sz="2000" dirty="0" smtClean="0">
              <a:latin typeface="Times New Roman" pitchFamily="18" charset="0"/>
              <a:cs typeface="Times New Roman" pitchFamily="18" charset="0"/>
            </a:endParaRPr>
          </a:p>
          <a:p>
            <a:pPr lvl="2" indent="-457200" algn="r" rtl="1">
              <a:spcBef>
                <a:spcPts val="600"/>
              </a:spcBef>
              <a:buClr>
                <a:schemeClr val="tx2"/>
              </a:buClr>
              <a:buSzPct val="73000"/>
              <a:buFont typeface="Wingdings" pitchFamily="2" charset="2"/>
              <a:buChar char="ü"/>
            </a:pPr>
            <a:r>
              <a:rPr lang="ar-SA" sz="2000" dirty="0" smtClean="0">
                <a:latin typeface="Times New Roman" pitchFamily="18" charset="0"/>
                <a:cs typeface="Times New Roman" pitchFamily="18" charset="0"/>
              </a:rPr>
              <a:t>لايجوز لمجلس الإدارة الا بموافقة الجمعية العامة القيام بـ(عقد القروض التي يتجاوز اجلها 3 سنوات،بيع عقارات الشركة أو رهنها،بيع متجر الشركة أورهنه، ابراء مديني الشركة من التزاماتهم )الا اذا كان مصرحاً لهم بذلك في نظام الشركة </a:t>
            </a:r>
          </a:p>
          <a:p>
            <a:pPr lvl="0" indent="-457200" algn="r" rtl="1">
              <a:spcBef>
                <a:spcPts val="600"/>
              </a:spcBef>
              <a:buClr>
                <a:schemeClr val="tx2"/>
              </a:buClr>
              <a:buSzPct val="73000"/>
            </a:pPr>
            <a:endParaRPr lang="ar-SA" sz="2000" b="1" u="sng" dirty="0" smtClean="0">
              <a:solidFill>
                <a:schemeClr val="accent1">
                  <a:lumMod val="75000"/>
                </a:schemeClr>
              </a:solidFill>
              <a:latin typeface="Times New Roman" pitchFamily="18" charset="0"/>
              <a:cs typeface="Times New Roman" pitchFamily="18" charset="0"/>
            </a:endParaRPr>
          </a:p>
          <a:p>
            <a:pPr lvl="0" indent="-457200" algn="r" rtl="1">
              <a:spcBef>
                <a:spcPts val="600"/>
              </a:spcBef>
              <a:buClr>
                <a:schemeClr val="tx2"/>
              </a:buClr>
              <a:buSzPct val="73000"/>
              <a:buFont typeface="+mj-lt"/>
              <a:buAutoNum type="arabicPeriod"/>
            </a:pPr>
            <a:endParaRPr lang="ar-SA" sz="2000" b="1" u="sng" dirty="0" smtClean="0">
              <a:solidFill>
                <a:schemeClr val="accent1">
                  <a:lumMod val="75000"/>
                </a:schemeClr>
              </a:solidFill>
              <a:latin typeface="Times New Roman" pitchFamily="18" charset="0"/>
              <a:cs typeface="Times New Roman" pitchFamily="18" charset="0"/>
            </a:endParaRPr>
          </a:p>
          <a:p>
            <a:pPr marL="0" marR="0" lvl="0" indent="-182880" algn="r" defTabSz="914400" rtl="1" eaLnBrk="1" fontAlgn="auto" latinLnBrk="0" hangingPunct="1">
              <a:lnSpc>
                <a:spcPct val="100000"/>
              </a:lnSpc>
              <a:spcBef>
                <a:spcPts val="600"/>
              </a:spcBef>
              <a:spcAft>
                <a:spcPts val="0"/>
              </a:spcAft>
              <a:buClr>
                <a:schemeClr val="tx2"/>
              </a:buClr>
              <a:buSzPct val="73000"/>
              <a:buFont typeface="Wingdings 2"/>
              <a:buNone/>
              <a:tabLst/>
              <a:defRPr/>
            </a:pPr>
            <a:endParaRPr lang="ar-SA" sz="20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2"/>
          <p:cNvSpPr txBox="1">
            <a:spLocks/>
          </p:cNvSpPr>
          <p:nvPr/>
        </p:nvSpPr>
        <p:spPr>
          <a:xfrm>
            <a:off x="228600" y="0"/>
            <a:ext cx="7924800" cy="6248400"/>
          </a:xfrm>
          <a:prstGeom prst="rect">
            <a:avLst/>
          </a:prstGeom>
        </p:spPr>
        <p:txBody>
          <a:bodyPr vert="horz">
            <a:noAutofit/>
          </a:bodyPr>
          <a:lstStyle/>
          <a:p>
            <a:pPr lvl="0" indent="-457200" algn="r" rtl="1">
              <a:spcBef>
                <a:spcPts val="600"/>
              </a:spcBef>
              <a:buClr>
                <a:schemeClr val="tx2"/>
              </a:buClr>
              <a:buSzPct val="73000"/>
              <a:buFont typeface="Wingdings" pitchFamily="2" charset="2"/>
              <a:buChar char="q"/>
            </a:pPr>
            <a:r>
              <a:rPr lang="ar-SA" sz="2000" b="1" dirty="0" smtClean="0">
                <a:latin typeface="Times New Roman" pitchFamily="18" charset="0"/>
                <a:cs typeface="Times New Roman" pitchFamily="18" charset="0"/>
              </a:rPr>
              <a:t>مكافأة أعضاء مجلس الإدارة : </a:t>
            </a:r>
          </a:p>
          <a:p>
            <a:pPr lvl="0" indent="-457200" algn="r" rtl="1">
              <a:spcBef>
                <a:spcPts val="600"/>
              </a:spcBef>
              <a:buClr>
                <a:schemeClr val="tx2"/>
              </a:buClr>
              <a:buSzPct val="73000"/>
              <a:buFont typeface="Arial" pitchFamily="34" charset="0"/>
              <a:buChar char="•"/>
            </a:pPr>
            <a:r>
              <a:rPr lang="ar-SA" sz="2000" dirty="0" smtClean="0">
                <a:latin typeface="Times New Roman" pitchFamily="18" charset="0"/>
                <a:cs typeface="Times New Roman" pitchFamily="18" charset="0"/>
              </a:rPr>
              <a:t>يتقاضى أعضاء مجلس الإدارة مكافأة نظير قيامهم بإدارة الشركة ،ويبين نظام الشركة طريقة تحديد المكافأة فيجوز ان تكون راتب معين أو بدل حضور أو مزايا عينية او نسبة معينه من الارباح(لاتزيد عن 10%  من الأرباح الصافية)، ويجوز الجمع بين ميزتين أو أكثر </a:t>
            </a:r>
          </a:p>
          <a:p>
            <a:pPr lvl="0" indent="-457200" algn="r" rtl="1">
              <a:spcBef>
                <a:spcPts val="600"/>
              </a:spcBef>
              <a:buClr>
                <a:schemeClr val="tx2"/>
              </a:buClr>
              <a:buSzPct val="73000"/>
              <a:buFont typeface="Arial" pitchFamily="34" charset="0"/>
              <a:buChar char="•"/>
            </a:pPr>
            <a:r>
              <a:rPr lang="ar-SA" sz="2000" dirty="0" smtClean="0">
                <a:latin typeface="Times New Roman" pitchFamily="18" charset="0"/>
                <a:cs typeface="Times New Roman" pitchFamily="18" charset="0"/>
              </a:rPr>
              <a:t>يلزم نظام الشركات المجلس ان يشتمل التقرير الذي يقدمه للجمعية العامة العادية بيان شامل بكل ماحاصل عليه اعضاء المجلس من رواتب و مزايا </a:t>
            </a:r>
            <a:endParaRPr lang="en-US" sz="2000" b="1" u="sng" dirty="0" smtClean="0">
              <a:solidFill>
                <a:schemeClr val="tx2">
                  <a:lumMod val="75000"/>
                </a:schemeClr>
              </a:solidFill>
              <a:latin typeface="Times New Roman" pitchFamily="18" charset="0"/>
              <a:cs typeface="Times New Roman" pitchFamily="18" charset="0"/>
            </a:endParaRPr>
          </a:p>
          <a:p>
            <a:pPr lvl="0" indent="-457200" algn="r" rtl="1">
              <a:spcBef>
                <a:spcPts val="600"/>
              </a:spcBef>
              <a:buClr>
                <a:schemeClr val="tx2"/>
              </a:buClr>
              <a:buSzPct val="73000"/>
              <a:buFont typeface="Wingdings" pitchFamily="2" charset="2"/>
              <a:buChar char="q"/>
            </a:pPr>
            <a:r>
              <a:rPr lang="ar-SA" sz="2000" b="1" dirty="0" smtClean="0">
                <a:latin typeface="Times New Roman" pitchFamily="18" charset="0"/>
                <a:cs typeface="Times New Roman" pitchFamily="18" charset="0"/>
              </a:rPr>
              <a:t>اجتماعات مجلس الإدارة :</a:t>
            </a:r>
          </a:p>
          <a:p>
            <a:pPr lvl="1" indent="-457200" algn="r" rtl="1">
              <a:spcBef>
                <a:spcPts val="600"/>
              </a:spcBef>
              <a:buClr>
                <a:schemeClr val="tx2"/>
              </a:buClr>
              <a:buSzPct val="73000"/>
              <a:buFont typeface="Arial" pitchFamily="34" charset="0"/>
              <a:buChar char="•"/>
            </a:pPr>
            <a:r>
              <a:rPr lang="ar-SA" sz="2000" dirty="0" smtClean="0">
                <a:latin typeface="Times New Roman" pitchFamily="18" charset="0"/>
                <a:cs typeface="Times New Roman" pitchFamily="18" charset="0"/>
              </a:rPr>
              <a:t>يجتمع المجلس بدعوة من رئيسه ، ولايعتبر الاجتماع صحيحاً الا اذا حضره نصف الأعضاء على الاقل</a:t>
            </a:r>
          </a:p>
          <a:p>
            <a:pPr lvl="1" indent="-457200" algn="r" rtl="1">
              <a:spcBef>
                <a:spcPts val="600"/>
              </a:spcBef>
              <a:buClr>
                <a:schemeClr val="tx2"/>
              </a:buClr>
              <a:buSzPct val="73000"/>
              <a:buFont typeface="Arial" pitchFamily="34" charset="0"/>
              <a:buChar char="•"/>
            </a:pPr>
            <a:r>
              <a:rPr lang="ar-SA" sz="2000" dirty="0" smtClean="0">
                <a:latin typeface="Times New Roman" pitchFamily="18" charset="0"/>
                <a:cs typeface="Times New Roman" pitchFamily="18" charset="0"/>
              </a:rPr>
              <a:t>تصدر قرارات المجلس بأغلبية آراء الأعضاء الحاضرين ، وعند تساوي الآراء يرجح الرأي الذي منه الرئيس </a:t>
            </a:r>
          </a:p>
          <a:p>
            <a:pPr lvl="0" indent="-457200" algn="r" rtl="1">
              <a:spcBef>
                <a:spcPts val="600"/>
              </a:spcBef>
              <a:buClr>
                <a:schemeClr val="tx2"/>
              </a:buClr>
              <a:buSzPct val="73000"/>
              <a:buFont typeface="Wingdings" pitchFamily="2" charset="2"/>
              <a:buChar char="q"/>
            </a:pPr>
            <a:r>
              <a:rPr lang="ar-SA" sz="2000" b="1" dirty="0" smtClean="0">
                <a:latin typeface="Times New Roman" pitchFamily="18" charset="0"/>
                <a:cs typeface="Times New Roman" pitchFamily="18" charset="0"/>
              </a:rPr>
              <a:t>مسئولية اعضاء مجلس الإدارة : </a:t>
            </a:r>
            <a:r>
              <a:rPr lang="ar-SA" sz="2000" dirty="0" smtClean="0">
                <a:latin typeface="Times New Roman" pitchFamily="18" charset="0"/>
                <a:cs typeface="Times New Roman" pitchFamily="18" charset="0"/>
              </a:rPr>
              <a:t>تلتزم الشركة بأعمال المجلس مادامت في حدود اختصاصه كما تسأل عن تعويض الضرر الذي يقع منه</a:t>
            </a:r>
          </a:p>
          <a:p>
            <a:pPr lvl="0" indent="-457200" algn="r" rtl="1">
              <a:spcBef>
                <a:spcPts val="600"/>
              </a:spcBef>
              <a:buClr>
                <a:schemeClr val="tx2"/>
              </a:buClr>
              <a:buSzPct val="73000"/>
              <a:buFont typeface="+mj-lt"/>
              <a:buAutoNum type="arabicPeriod"/>
            </a:pPr>
            <a:r>
              <a:rPr lang="ar-SA" sz="2000" dirty="0" smtClean="0">
                <a:latin typeface="Times New Roman" pitchFamily="18" charset="0"/>
                <a:cs typeface="Times New Roman" pitchFamily="18" charset="0"/>
              </a:rPr>
              <a:t>المسئولية المدنية : يسأل اعضاء مجلس الإدارة بالتضامن عن تعويض الشركة أو المساهمين او الغير عن الضرر اذا كان نتيجة خطأ ارتكبوه بمخالفة نظام الشركات او نظام الشركة أو نتيجة اساءة تدبير أمور الشركة .اذا لم يثبت الخطأ لايمكن مسائلتهم </a:t>
            </a:r>
          </a:p>
          <a:p>
            <a:pPr lvl="0" indent="-457200" algn="r" rtl="1">
              <a:spcBef>
                <a:spcPts val="600"/>
              </a:spcBef>
              <a:buClr>
                <a:schemeClr val="tx2"/>
              </a:buClr>
              <a:buSzPct val="73000"/>
              <a:buFont typeface="+mj-lt"/>
              <a:buAutoNum type="arabicPeriod"/>
            </a:pPr>
            <a:r>
              <a:rPr lang="ar-SA" sz="2000" dirty="0" smtClean="0">
                <a:latin typeface="Times New Roman" pitchFamily="18" charset="0"/>
                <a:cs typeface="Times New Roman" pitchFamily="18" charset="0"/>
              </a:rPr>
              <a:t>المسئولية الجنائية : يسأل اعضاء مجلس الإدارة مسئولية جنائية اذا كان الفعل الذي ارتكبوه يشكل جريمة كالتزوير او الرشوة  أو عمل يجرمه نظام الشركات.</a:t>
            </a:r>
          </a:p>
          <a:p>
            <a:pPr lvl="0" indent="-457200" algn="r" rtl="1">
              <a:spcBef>
                <a:spcPts val="600"/>
              </a:spcBef>
              <a:buClr>
                <a:schemeClr val="tx2"/>
              </a:buClr>
              <a:buSzPct val="73000"/>
              <a:buFont typeface="Wingdings" pitchFamily="2" charset="2"/>
              <a:buChar char="ü"/>
            </a:pPr>
            <a:r>
              <a:rPr lang="ar-SA" sz="2000" dirty="0" smtClean="0">
                <a:latin typeface="Times New Roman" pitchFamily="18" charset="0"/>
                <a:cs typeface="Times New Roman" pitchFamily="18" charset="0"/>
              </a:rPr>
              <a:t>يعاقب عضو مجلس الإدارة بالحبس بمدة لاتقل عن 3 شهور ولاتزيد عن سنة وبغرامة لاتقل عن 5 الاف ريال ولاتزيد عن 20 الف ريال اذا ارتكب أحد الأفعال التالية ( للاطلاع264)</a:t>
            </a:r>
          </a:p>
          <a:p>
            <a:pPr lvl="2" indent="-457200" algn="r" rtl="1">
              <a:spcBef>
                <a:spcPts val="600"/>
              </a:spcBef>
              <a:buClr>
                <a:schemeClr val="tx2"/>
              </a:buClr>
              <a:buSzPct val="73000"/>
            </a:pPr>
            <a:endParaRPr lang="ar-SA" sz="2000" dirty="0" smtClean="0">
              <a:latin typeface="Times New Roman" pitchFamily="18" charset="0"/>
              <a:cs typeface="Times New Roman" pitchFamily="18" charset="0"/>
            </a:endParaRPr>
          </a:p>
          <a:p>
            <a:pPr lvl="2" indent="-457200" algn="r" rtl="1">
              <a:spcBef>
                <a:spcPts val="600"/>
              </a:spcBef>
              <a:buClr>
                <a:schemeClr val="tx2"/>
              </a:buClr>
              <a:buSzPct val="73000"/>
              <a:buFont typeface="Wingdings" pitchFamily="2" charset="2"/>
              <a:buChar char="ü"/>
            </a:pPr>
            <a:endParaRPr lang="ar-SA" sz="2000" dirty="0" smtClean="0">
              <a:latin typeface="Times New Roman" pitchFamily="18" charset="0"/>
              <a:cs typeface="Times New Roman" pitchFamily="18" charset="0"/>
            </a:endParaRPr>
          </a:p>
          <a:p>
            <a:pPr lvl="2" indent="-457200" algn="r" rtl="1">
              <a:spcBef>
                <a:spcPts val="600"/>
              </a:spcBef>
              <a:buClr>
                <a:schemeClr val="tx2"/>
              </a:buClr>
              <a:buSzPct val="73000"/>
              <a:buFont typeface="Wingdings" pitchFamily="2" charset="2"/>
              <a:buChar char="ü"/>
            </a:pPr>
            <a:endParaRPr lang="ar-SA" sz="2000" b="1" u="sng" dirty="0" smtClean="0">
              <a:solidFill>
                <a:schemeClr val="accent1">
                  <a:lumMod val="75000"/>
                </a:schemeClr>
              </a:solidFill>
              <a:latin typeface="Times New Roman" pitchFamily="18" charset="0"/>
              <a:cs typeface="Times New Roman" pitchFamily="18" charset="0"/>
            </a:endParaRPr>
          </a:p>
          <a:p>
            <a:pPr lvl="0" indent="-457200" algn="r" rtl="1">
              <a:spcBef>
                <a:spcPts val="600"/>
              </a:spcBef>
              <a:buClr>
                <a:schemeClr val="tx2"/>
              </a:buClr>
              <a:buSzPct val="73000"/>
              <a:buFont typeface="+mj-lt"/>
              <a:buAutoNum type="arabicPeriod"/>
            </a:pPr>
            <a:endParaRPr lang="ar-SA" sz="2000" b="1" u="sng" dirty="0" smtClean="0">
              <a:solidFill>
                <a:schemeClr val="accent1">
                  <a:lumMod val="75000"/>
                </a:schemeClr>
              </a:solidFill>
              <a:latin typeface="Times New Roman" pitchFamily="18" charset="0"/>
              <a:cs typeface="Times New Roman" pitchFamily="18" charset="0"/>
            </a:endParaRPr>
          </a:p>
          <a:p>
            <a:pPr marL="0" marR="0" lvl="0" indent="-182880" algn="r" defTabSz="914400" rtl="1" eaLnBrk="1" fontAlgn="auto" latinLnBrk="0" hangingPunct="1">
              <a:lnSpc>
                <a:spcPct val="100000"/>
              </a:lnSpc>
              <a:spcBef>
                <a:spcPts val="600"/>
              </a:spcBef>
              <a:spcAft>
                <a:spcPts val="0"/>
              </a:spcAft>
              <a:buClr>
                <a:schemeClr val="tx2"/>
              </a:buClr>
              <a:buSzPct val="73000"/>
              <a:buFont typeface="Wingdings 2"/>
              <a:buNone/>
              <a:tabLst/>
              <a:defRPr/>
            </a:pPr>
            <a:endParaRPr lang="ar-SA" sz="20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2"/>
          <p:cNvSpPr txBox="1">
            <a:spLocks/>
          </p:cNvSpPr>
          <p:nvPr/>
        </p:nvSpPr>
        <p:spPr>
          <a:xfrm>
            <a:off x="228600" y="228600"/>
            <a:ext cx="7924800" cy="6248400"/>
          </a:xfrm>
          <a:prstGeom prst="rect">
            <a:avLst/>
          </a:prstGeom>
        </p:spPr>
        <p:txBody>
          <a:bodyPr vert="horz">
            <a:noAutofit/>
          </a:bodyPr>
          <a:lstStyle/>
          <a:p>
            <a:pPr lvl="0" indent="-457200" algn="r" rtl="1">
              <a:spcBef>
                <a:spcPts val="600"/>
              </a:spcBef>
              <a:buClr>
                <a:schemeClr val="tx2"/>
              </a:buClr>
              <a:buSzPct val="73000"/>
              <a:buFont typeface="+mj-lt"/>
              <a:buAutoNum type="arabicPeriod" startAt="2"/>
            </a:pPr>
            <a:r>
              <a:rPr lang="ar-SA" sz="2000" b="1" u="sng" dirty="0" smtClean="0">
                <a:solidFill>
                  <a:schemeClr val="tx2">
                    <a:lumMod val="75000"/>
                  </a:schemeClr>
                </a:solidFill>
                <a:latin typeface="Times New Roman" pitchFamily="18" charset="0"/>
                <a:cs typeface="Times New Roman" pitchFamily="18" charset="0"/>
              </a:rPr>
              <a:t>الجمعية العامة للمساهمين </a:t>
            </a:r>
            <a:r>
              <a:rPr lang="en-US" sz="2000" b="1" u="sng" dirty="0" smtClean="0">
                <a:solidFill>
                  <a:schemeClr val="tx2">
                    <a:lumMod val="75000"/>
                  </a:schemeClr>
                </a:solidFill>
                <a:latin typeface="Times New Roman" pitchFamily="18" charset="0"/>
                <a:cs typeface="Times New Roman" pitchFamily="18" charset="0"/>
              </a:rPr>
              <a:t>The General Assembly of shares holders</a:t>
            </a:r>
            <a:r>
              <a:rPr lang="ar-SA" sz="2000" b="1" u="sng" dirty="0" smtClean="0">
                <a:solidFill>
                  <a:schemeClr val="tx2">
                    <a:lumMod val="75000"/>
                  </a:schemeClr>
                </a:solidFill>
                <a:latin typeface="Times New Roman" pitchFamily="18" charset="0"/>
                <a:cs typeface="Times New Roman" pitchFamily="18" charset="0"/>
              </a:rPr>
              <a:t>:</a:t>
            </a:r>
            <a:endParaRPr lang="en-US" sz="2000" b="1" u="sng" dirty="0" smtClean="0">
              <a:solidFill>
                <a:schemeClr val="tx2">
                  <a:lumMod val="75000"/>
                </a:schemeClr>
              </a:solidFill>
              <a:latin typeface="Times New Roman" pitchFamily="18" charset="0"/>
              <a:cs typeface="Times New Roman" pitchFamily="18" charset="0"/>
            </a:endParaRPr>
          </a:p>
          <a:p>
            <a:pPr lvl="0" indent="-457200" algn="r" rtl="1">
              <a:spcBef>
                <a:spcPts val="600"/>
              </a:spcBef>
              <a:buClr>
                <a:schemeClr val="tx2"/>
              </a:buClr>
              <a:buSzPct val="73000"/>
            </a:pPr>
            <a:r>
              <a:rPr lang="ar-SA" sz="2000" dirty="0" smtClean="0">
                <a:latin typeface="Times New Roman" pitchFamily="18" charset="0"/>
                <a:cs typeface="Times New Roman" pitchFamily="18" charset="0"/>
              </a:rPr>
              <a:t>الجمعية العامة للمساهمين هي اعلى سلطة في شركة المساهمة وتنقسم  حسب الغرض الذي تعقد لأجله الى 3 انواع هي:</a:t>
            </a:r>
            <a:endParaRPr lang="en-US" sz="2000" dirty="0" smtClean="0">
              <a:latin typeface="Times New Roman" pitchFamily="18" charset="0"/>
              <a:cs typeface="Times New Roman" pitchFamily="18" charset="0"/>
            </a:endParaRPr>
          </a:p>
          <a:p>
            <a:pPr lvl="0" indent="-457200" algn="r" rtl="1">
              <a:spcBef>
                <a:spcPts val="600"/>
              </a:spcBef>
              <a:buClr>
                <a:schemeClr val="tx2"/>
              </a:buClr>
              <a:buSzPct val="73000"/>
              <a:buFont typeface="Wingdings" pitchFamily="2" charset="2"/>
              <a:buChar char="q"/>
            </a:pPr>
            <a:r>
              <a:rPr lang="ar-SA" sz="2000" b="1" dirty="0" smtClean="0">
                <a:latin typeface="Times New Roman" pitchFamily="18" charset="0"/>
                <a:cs typeface="Times New Roman" pitchFamily="18" charset="0"/>
              </a:rPr>
              <a:t>الجمعية العامة التأسيسية : </a:t>
            </a:r>
            <a:r>
              <a:rPr lang="ar-SA" sz="2000" dirty="0" smtClean="0">
                <a:latin typeface="Times New Roman" pitchFamily="18" charset="0"/>
                <a:cs typeface="Times New Roman" pitchFamily="18" charset="0"/>
              </a:rPr>
              <a:t>هي التي تنعقد بعد صدور الترخيص بتأسيس الشركة وتختص بالأعمال السابق ذكرها </a:t>
            </a:r>
          </a:p>
          <a:p>
            <a:pPr lvl="0" indent="-457200" algn="r" rtl="1">
              <a:spcBef>
                <a:spcPts val="600"/>
              </a:spcBef>
              <a:buClr>
                <a:schemeClr val="tx2"/>
              </a:buClr>
              <a:buSzPct val="73000"/>
              <a:buFont typeface="Wingdings" pitchFamily="2" charset="2"/>
              <a:buChar char="q"/>
            </a:pPr>
            <a:r>
              <a:rPr lang="ar-SA" sz="2000" b="1" dirty="0" smtClean="0">
                <a:latin typeface="Times New Roman" pitchFamily="18" charset="0"/>
                <a:cs typeface="Times New Roman" pitchFamily="18" charset="0"/>
              </a:rPr>
              <a:t>الجمعية العامة العادية </a:t>
            </a:r>
            <a:r>
              <a:rPr lang="en-US" sz="2000" b="1" dirty="0" smtClean="0">
                <a:latin typeface="Times New Roman" pitchFamily="18" charset="0"/>
                <a:cs typeface="Times New Roman" pitchFamily="18" charset="0"/>
              </a:rPr>
              <a:t> The Ordinary General Assembly</a:t>
            </a:r>
            <a:r>
              <a:rPr lang="ar-SA" sz="2000" b="1"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a:t>
            </a:r>
            <a:endParaRPr lang="ar-SA" sz="2000" b="1" dirty="0" smtClean="0">
              <a:latin typeface="Times New Roman" pitchFamily="18" charset="0"/>
              <a:cs typeface="Times New Roman" pitchFamily="18" charset="0"/>
            </a:endParaRPr>
          </a:p>
          <a:p>
            <a:pPr lvl="1" indent="-457200" algn="r" rtl="1">
              <a:spcBef>
                <a:spcPts val="600"/>
              </a:spcBef>
              <a:buClr>
                <a:schemeClr val="tx2"/>
              </a:buClr>
              <a:buSzPct val="73000"/>
              <a:buFont typeface="Arial" pitchFamily="34" charset="0"/>
              <a:buChar char="•"/>
            </a:pPr>
            <a:r>
              <a:rPr lang="ar-SA" sz="2000" dirty="0" smtClean="0">
                <a:latin typeface="Times New Roman" pitchFamily="18" charset="0"/>
                <a:cs typeface="Times New Roman" pitchFamily="18" charset="0"/>
              </a:rPr>
              <a:t>تضم الجمعية جميع المساهمين الذين يقرر نظام الشركة احقيتهم في الحضور ،ومع ذلك يكون لكل مساهم يملك 20 سهم حق الحضور حتى لو نص نظام الشركة على غير ذلك</a:t>
            </a:r>
          </a:p>
          <a:p>
            <a:pPr lvl="1" indent="-457200" algn="r" rtl="1">
              <a:spcBef>
                <a:spcPts val="600"/>
              </a:spcBef>
              <a:buClr>
                <a:schemeClr val="tx2"/>
              </a:buClr>
              <a:buSzPct val="73000"/>
              <a:buFont typeface="Arial" pitchFamily="34" charset="0"/>
              <a:buChar char="•"/>
            </a:pPr>
            <a:r>
              <a:rPr lang="ar-SA" sz="2000" dirty="0" smtClean="0">
                <a:latin typeface="Times New Roman" pitchFamily="18" charset="0"/>
                <a:cs typeface="Times New Roman" pitchFamily="18" charset="0"/>
              </a:rPr>
              <a:t>تنعقد الجمعية العامة العادية مرة على الاقل في السنة خلال الـ6 شهور التالية لانتهاء السنة المالية بناء على دعوة من رئيس مجلس الادارة في الزمان والمكان الذي يحددهما نظام الشركة </a:t>
            </a:r>
          </a:p>
          <a:p>
            <a:pPr lvl="1" indent="-457200" algn="r" rtl="1">
              <a:spcBef>
                <a:spcPts val="600"/>
              </a:spcBef>
              <a:buClr>
                <a:schemeClr val="tx2"/>
              </a:buClr>
              <a:buSzPct val="73000"/>
              <a:buFont typeface="Arial" pitchFamily="34" charset="0"/>
              <a:buChar char="•"/>
            </a:pPr>
            <a:r>
              <a:rPr lang="ar-SA" sz="2000" dirty="0" smtClean="0">
                <a:latin typeface="Times New Roman" pitchFamily="18" charset="0"/>
                <a:cs typeface="Times New Roman" pitchFamily="18" charset="0"/>
              </a:rPr>
              <a:t>تنشرة الدعوة لانعقاد الجمعية العامة في الجريدة الرسمية وصحيفة يومية توزع في المركز الرئيسي للشركة قبل ميعاد الانعقاد ب 25 يوم على الاقل </a:t>
            </a:r>
          </a:p>
          <a:p>
            <a:pPr lvl="1" indent="-457200" algn="r" rtl="1">
              <a:spcBef>
                <a:spcPts val="600"/>
              </a:spcBef>
              <a:buClr>
                <a:schemeClr val="tx2"/>
              </a:buClr>
              <a:buSzPct val="73000"/>
              <a:buFont typeface="Arial" pitchFamily="34" charset="0"/>
              <a:buChar char="•"/>
            </a:pPr>
            <a:r>
              <a:rPr lang="ar-SA" sz="2000" dirty="0" smtClean="0">
                <a:latin typeface="Times New Roman" pitchFamily="18" charset="0"/>
                <a:cs typeface="Times New Roman" pitchFamily="18" charset="0"/>
              </a:rPr>
              <a:t>يجب ان تشتمل الدعوة للاجتماع على جدول الاعمال </a:t>
            </a:r>
          </a:p>
          <a:p>
            <a:pPr lvl="1" indent="-457200" algn="r" rtl="1">
              <a:spcBef>
                <a:spcPts val="600"/>
              </a:spcBef>
              <a:buClr>
                <a:schemeClr val="tx2"/>
              </a:buClr>
              <a:buSzPct val="73000"/>
              <a:buFont typeface="Arial" pitchFamily="34" charset="0"/>
              <a:buChar char="•"/>
            </a:pPr>
            <a:r>
              <a:rPr lang="ar-SA" sz="2000" dirty="0" smtClean="0">
                <a:latin typeface="Times New Roman" pitchFamily="18" charset="0"/>
                <a:cs typeface="Times New Roman" pitchFamily="18" charset="0"/>
              </a:rPr>
              <a:t>يوجب نظام الشركات على المجلس ان يعد عن كل سنة مالية ميزانية الارباح والخسائر وتقرير عن شاط الشركة ومركزها المالي وطريقة توزيع الارباح المقترحة قبل انعقاد الجمعية ب 60 يوم على الاقل </a:t>
            </a:r>
          </a:p>
          <a:p>
            <a:pPr lvl="1" indent="-457200" algn="r" rtl="1">
              <a:spcBef>
                <a:spcPts val="600"/>
              </a:spcBef>
              <a:buClr>
                <a:schemeClr val="tx2"/>
              </a:buClr>
              <a:buSzPct val="73000"/>
              <a:buFont typeface="Arial" pitchFamily="34" charset="0"/>
              <a:buChar char="•"/>
            </a:pPr>
            <a:r>
              <a:rPr lang="ar-SA" sz="2000" dirty="0" smtClean="0">
                <a:latin typeface="Times New Roman" pitchFamily="18" charset="0"/>
                <a:cs typeface="Times New Roman" pitchFamily="18" charset="0"/>
              </a:rPr>
              <a:t>يعطي نظام الشركات لكل مساهم حق مناقشة الموضوعات المدرجة في جدول الأعمال وأن يوجه الأسئلة بشأنها الى اعضاء مجلس الإدارة ومراقب الحسابات </a:t>
            </a:r>
          </a:p>
          <a:p>
            <a:pPr lvl="1" indent="-457200" algn="r" rtl="1">
              <a:spcBef>
                <a:spcPts val="600"/>
              </a:spcBef>
              <a:buClr>
                <a:schemeClr val="tx2"/>
              </a:buClr>
              <a:buSzPct val="73000"/>
            </a:pPr>
            <a:endParaRPr lang="ar-SA" sz="2000" b="1" u="sng" dirty="0" smtClean="0">
              <a:solidFill>
                <a:schemeClr val="accent1">
                  <a:lumMod val="75000"/>
                </a:schemeClr>
              </a:solidFill>
              <a:latin typeface="Times New Roman" pitchFamily="18" charset="0"/>
              <a:cs typeface="Times New Roman" pitchFamily="18" charset="0"/>
            </a:endParaRPr>
          </a:p>
          <a:p>
            <a:pPr lvl="0" indent="-457200" algn="r" rtl="1">
              <a:spcBef>
                <a:spcPts val="600"/>
              </a:spcBef>
              <a:buClr>
                <a:schemeClr val="tx2"/>
              </a:buClr>
              <a:buSzPct val="73000"/>
              <a:buFont typeface="+mj-lt"/>
              <a:buAutoNum type="arabicPeriod"/>
            </a:pPr>
            <a:endParaRPr lang="ar-SA" sz="2000" b="1" u="sng" dirty="0" smtClean="0">
              <a:solidFill>
                <a:schemeClr val="accent1">
                  <a:lumMod val="75000"/>
                </a:schemeClr>
              </a:solidFill>
              <a:latin typeface="Times New Roman" pitchFamily="18" charset="0"/>
              <a:cs typeface="Times New Roman" pitchFamily="18" charset="0"/>
            </a:endParaRPr>
          </a:p>
          <a:p>
            <a:pPr marL="0" marR="0" lvl="0" indent="-182880" algn="r" defTabSz="914400" rtl="1" eaLnBrk="1" fontAlgn="auto" latinLnBrk="0" hangingPunct="1">
              <a:lnSpc>
                <a:spcPct val="100000"/>
              </a:lnSpc>
              <a:spcBef>
                <a:spcPts val="600"/>
              </a:spcBef>
              <a:spcAft>
                <a:spcPts val="0"/>
              </a:spcAft>
              <a:buClr>
                <a:schemeClr val="tx2"/>
              </a:buClr>
              <a:buSzPct val="73000"/>
              <a:buFont typeface="Wingdings 2"/>
              <a:buNone/>
              <a:tabLst/>
              <a:defRPr/>
            </a:pPr>
            <a:endParaRPr lang="ar-SA" sz="20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2"/>
          <p:cNvSpPr txBox="1">
            <a:spLocks/>
          </p:cNvSpPr>
          <p:nvPr/>
        </p:nvSpPr>
        <p:spPr>
          <a:xfrm>
            <a:off x="228600" y="228600"/>
            <a:ext cx="7924800" cy="6248400"/>
          </a:xfrm>
          <a:prstGeom prst="rect">
            <a:avLst/>
          </a:prstGeom>
        </p:spPr>
        <p:txBody>
          <a:bodyPr vert="horz">
            <a:noAutofit/>
          </a:bodyPr>
          <a:lstStyle/>
          <a:p>
            <a:pPr lvl="1" indent="-457200" algn="r" rtl="1">
              <a:spcBef>
                <a:spcPts val="600"/>
              </a:spcBef>
              <a:buClr>
                <a:schemeClr val="tx2"/>
              </a:buClr>
              <a:buSzPct val="73000"/>
            </a:pPr>
            <a:endParaRPr lang="ar-SA" sz="2000" dirty="0" smtClean="0">
              <a:latin typeface="Times New Roman" pitchFamily="18" charset="0"/>
              <a:cs typeface="Times New Roman" pitchFamily="18" charset="0"/>
            </a:endParaRPr>
          </a:p>
          <a:p>
            <a:pPr lvl="1" indent="-457200" algn="r" rtl="1">
              <a:spcBef>
                <a:spcPts val="600"/>
              </a:spcBef>
              <a:buClr>
                <a:schemeClr val="tx2"/>
              </a:buClr>
              <a:buSzPct val="73000"/>
              <a:buFont typeface="Arial" pitchFamily="34" charset="0"/>
              <a:buChar char="•"/>
            </a:pPr>
            <a:r>
              <a:rPr lang="ar-SA" sz="2000" dirty="0" smtClean="0">
                <a:latin typeface="Times New Roman" pitchFamily="18" charset="0"/>
                <a:cs typeface="Times New Roman" pitchFamily="18" charset="0"/>
              </a:rPr>
              <a:t>يوجب نظام الشركات ان يمثل المساهمون الحاضرون نصف راس المال على الاقل مالم ينص نظام الشركة على نسبة اعلى </a:t>
            </a:r>
          </a:p>
          <a:p>
            <a:pPr lvl="1" indent="-457200" algn="r" rtl="1">
              <a:spcBef>
                <a:spcPts val="600"/>
              </a:spcBef>
              <a:buClr>
                <a:schemeClr val="tx2"/>
              </a:buClr>
              <a:buSzPct val="73000"/>
              <a:buFont typeface="Arial" pitchFamily="34" charset="0"/>
              <a:buChar char="•"/>
            </a:pPr>
            <a:r>
              <a:rPr lang="ar-SA" sz="2000" dirty="0" smtClean="0">
                <a:latin typeface="Times New Roman" pitchFamily="18" charset="0"/>
                <a:cs typeface="Times New Roman" pitchFamily="18" charset="0"/>
              </a:rPr>
              <a:t>اذا لم يتوفر هذا النصاب في الاجتماع الاول وجهت دعوة الى اجتماع ثاني يعقد خلال 30 يوم. ويعتبر الاجتماع الثاني صحيح أيا كان عدد الأسهم الممثلة فيه</a:t>
            </a:r>
          </a:p>
          <a:p>
            <a:pPr lvl="1" indent="-457200" algn="r" rtl="1">
              <a:spcBef>
                <a:spcPts val="600"/>
              </a:spcBef>
              <a:buClr>
                <a:schemeClr val="tx2"/>
              </a:buClr>
              <a:buSzPct val="73000"/>
              <a:buFont typeface="Arial" pitchFamily="34" charset="0"/>
              <a:buChar char="•"/>
            </a:pPr>
            <a:r>
              <a:rPr lang="ar-SA" sz="2000" dirty="0" smtClean="0">
                <a:latin typeface="Times New Roman" pitchFamily="18" charset="0"/>
                <a:cs typeface="Times New Roman" pitchFamily="18" charset="0"/>
              </a:rPr>
              <a:t>تتخذ القرارات بالأغلبية للأسهم الممثلة في الاجتماع مالم ينص نظام الشركة على نسبة اعلى</a:t>
            </a:r>
          </a:p>
          <a:p>
            <a:pPr lvl="1" indent="-457200" algn="r" rtl="1">
              <a:spcBef>
                <a:spcPts val="600"/>
              </a:spcBef>
              <a:buClr>
                <a:schemeClr val="tx2"/>
              </a:buClr>
              <a:buSzPct val="73000"/>
              <a:buFont typeface="Arial" pitchFamily="34" charset="0"/>
              <a:buChar char="•"/>
            </a:pPr>
            <a:r>
              <a:rPr lang="ar-SA" sz="2000" dirty="0" smtClean="0">
                <a:latin typeface="Times New Roman" pitchFamily="18" charset="0"/>
                <a:cs typeface="Times New Roman" pitchFamily="18" charset="0"/>
              </a:rPr>
              <a:t>يبطل نظام الشركات اي قرار يصدر من جمعيات المساهمين اذا كان مخالف لأحكام نظام الشركات أو لأحكام النظام الأساسي للشركة </a:t>
            </a:r>
          </a:p>
          <a:p>
            <a:pPr lvl="1" indent="-457200" algn="r" rtl="1">
              <a:spcBef>
                <a:spcPts val="600"/>
              </a:spcBef>
              <a:buClr>
                <a:schemeClr val="tx2"/>
              </a:buClr>
              <a:buSzPct val="73000"/>
            </a:pPr>
            <a:r>
              <a:rPr lang="ar-SA" sz="2000" dirty="0" smtClean="0">
                <a:latin typeface="Times New Roman" pitchFamily="18" charset="0"/>
                <a:cs typeface="Times New Roman" pitchFamily="18" charset="0"/>
              </a:rPr>
              <a:t> </a:t>
            </a:r>
          </a:p>
          <a:p>
            <a:pPr lvl="1" indent="-457200" algn="r" rtl="1">
              <a:spcBef>
                <a:spcPts val="600"/>
              </a:spcBef>
              <a:buClr>
                <a:schemeClr val="tx2"/>
              </a:buClr>
              <a:buSzPct val="73000"/>
            </a:pPr>
            <a:r>
              <a:rPr lang="ar-SA" sz="2000" u="sng" dirty="0" smtClean="0">
                <a:latin typeface="Times New Roman" pitchFamily="18" charset="0"/>
                <a:cs typeface="Times New Roman" pitchFamily="18" charset="0"/>
              </a:rPr>
              <a:t>سلطات الجمعية العامة العادية : </a:t>
            </a:r>
            <a:endParaRPr lang="ar-SA" sz="2000" dirty="0" smtClean="0">
              <a:latin typeface="Times New Roman" pitchFamily="18" charset="0"/>
              <a:cs typeface="Times New Roman" pitchFamily="18" charset="0"/>
            </a:endParaRPr>
          </a:p>
          <a:p>
            <a:pPr lvl="1" indent="-457200" algn="r" rtl="1">
              <a:spcBef>
                <a:spcPts val="600"/>
              </a:spcBef>
              <a:buClr>
                <a:schemeClr val="tx2"/>
              </a:buClr>
              <a:buSzPct val="73000"/>
              <a:buFont typeface="Arial" pitchFamily="34" charset="0"/>
              <a:buChar char="•"/>
            </a:pPr>
            <a:r>
              <a:rPr lang="ar-SA" sz="2000" dirty="0" smtClean="0">
                <a:latin typeface="Times New Roman" pitchFamily="18" charset="0"/>
                <a:cs typeface="Times New Roman" pitchFamily="18" charset="0"/>
              </a:rPr>
              <a:t>اعتماد الميزانية وحساب الأرباح والخسائر </a:t>
            </a:r>
          </a:p>
          <a:p>
            <a:pPr lvl="1" indent="-457200" algn="r" rtl="1">
              <a:spcBef>
                <a:spcPts val="600"/>
              </a:spcBef>
              <a:buClr>
                <a:schemeClr val="tx2"/>
              </a:buClr>
              <a:buSzPct val="73000"/>
              <a:buFont typeface="Arial" pitchFamily="34" charset="0"/>
              <a:buChar char="•"/>
            </a:pPr>
            <a:r>
              <a:rPr lang="ar-SA" sz="2000" dirty="0" smtClean="0">
                <a:latin typeface="Times New Roman" pitchFamily="18" charset="0"/>
                <a:cs typeface="Times New Roman" pitchFamily="18" charset="0"/>
              </a:rPr>
              <a:t>تعيين وعزل أعضاء مجلس الإدارة ومراقبي الحسابات</a:t>
            </a:r>
          </a:p>
          <a:p>
            <a:pPr lvl="1" indent="-457200" algn="r" rtl="1">
              <a:spcBef>
                <a:spcPts val="600"/>
              </a:spcBef>
              <a:buClr>
                <a:schemeClr val="tx2"/>
              </a:buClr>
              <a:buSzPct val="73000"/>
              <a:buFont typeface="Arial" pitchFamily="34" charset="0"/>
              <a:buChar char="•"/>
            </a:pPr>
            <a:r>
              <a:rPr lang="ar-SA" sz="2000" dirty="0" smtClean="0">
                <a:latin typeface="Times New Roman" pitchFamily="18" charset="0"/>
                <a:cs typeface="Times New Roman" pitchFamily="18" charset="0"/>
              </a:rPr>
              <a:t>الموافقة على  اصدار سندات والغاء حصص التأسيس </a:t>
            </a:r>
          </a:p>
          <a:p>
            <a:pPr lvl="1" indent="-457200" algn="r" rtl="1">
              <a:spcBef>
                <a:spcPts val="600"/>
              </a:spcBef>
              <a:buClr>
                <a:schemeClr val="tx2"/>
              </a:buClr>
              <a:buSzPct val="73000"/>
            </a:pPr>
            <a:endParaRPr lang="ar-SA" sz="2000" dirty="0" smtClean="0">
              <a:latin typeface="Times New Roman" pitchFamily="18" charset="0"/>
              <a:cs typeface="Times New Roman" pitchFamily="18" charset="0"/>
            </a:endParaRPr>
          </a:p>
          <a:p>
            <a:pPr lvl="1" indent="-457200" algn="r" rtl="1">
              <a:spcBef>
                <a:spcPts val="600"/>
              </a:spcBef>
              <a:buClr>
                <a:schemeClr val="tx2"/>
              </a:buClr>
              <a:buSzPct val="73000"/>
            </a:pPr>
            <a:endParaRPr lang="ar-SA" sz="2000" dirty="0" smtClean="0">
              <a:latin typeface="Times New Roman" pitchFamily="18" charset="0"/>
              <a:cs typeface="Times New Roman" pitchFamily="18" charset="0"/>
            </a:endParaRPr>
          </a:p>
          <a:p>
            <a:pPr lvl="2" indent="-457200" algn="r" rtl="1">
              <a:spcBef>
                <a:spcPts val="600"/>
              </a:spcBef>
              <a:buClr>
                <a:schemeClr val="tx2"/>
              </a:buClr>
              <a:buSzPct val="73000"/>
              <a:buFont typeface="Wingdings" pitchFamily="2" charset="2"/>
              <a:buChar char="ü"/>
            </a:pPr>
            <a:endParaRPr lang="ar-SA" sz="2000" b="1" u="sng" dirty="0" smtClean="0">
              <a:solidFill>
                <a:schemeClr val="accent1">
                  <a:lumMod val="75000"/>
                </a:schemeClr>
              </a:solidFill>
              <a:latin typeface="Times New Roman" pitchFamily="18" charset="0"/>
              <a:cs typeface="Times New Roman" pitchFamily="18" charset="0"/>
            </a:endParaRPr>
          </a:p>
          <a:p>
            <a:pPr lvl="0" indent="-457200" algn="r" rtl="1">
              <a:spcBef>
                <a:spcPts val="600"/>
              </a:spcBef>
              <a:buClr>
                <a:schemeClr val="tx2"/>
              </a:buClr>
              <a:buSzPct val="73000"/>
              <a:buFont typeface="+mj-lt"/>
              <a:buAutoNum type="arabicPeriod"/>
            </a:pPr>
            <a:endParaRPr lang="ar-SA" sz="2000" b="1" u="sng" dirty="0" smtClean="0">
              <a:solidFill>
                <a:schemeClr val="accent1">
                  <a:lumMod val="75000"/>
                </a:schemeClr>
              </a:solidFill>
              <a:latin typeface="Times New Roman" pitchFamily="18" charset="0"/>
              <a:cs typeface="Times New Roman" pitchFamily="18" charset="0"/>
            </a:endParaRPr>
          </a:p>
          <a:p>
            <a:pPr marL="0" marR="0" lvl="0" indent="-182880" algn="r" defTabSz="914400" rtl="1" eaLnBrk="1" fontAlgn="auto" latinLnBrk="0" hangingPunct="1">
              <a:lnSpc>
                <a:spcPct val="100000"/>
              </a:lnSpc>
              <a:spcBef>
                <a:spcPts val="600"/>
              </a:spcBef>
              <a:spcAft>
                <a:spcPts val="0"/>
              </a:spcAft>
              <a:buClr>
                <a:schemeClr val="tx2"/>
              </a:buClr>
              <a:buSzPct val="73000"/>
              <a:buFont typeface="Wingdings 2"/>
              <a:buNone/>
              <a:tabLst/>
              <a:defRPr/>
            </a:pPr>
            <a:endParaRPr lang="ar-SA" sz="20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2819400" y="381000"/>
            <a:ext cx="3581400" cy="609600"/>
          </a:xfrm>
          <a:prstGeom prst="rect">
            <a:avLst/>
          </a:prstGeom>
        </p:spPr>
        <p:txBody>
          <a:bodyPr vert="horz" lIns="45720" tIns="0" rIns="45720" bIns="0" anchor="b" anchorCtr="0">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ar-SA" sz="3200" b="1" cap="all" dirty="0" smtClean="0">
                <a:ln w="500">
                  <a:solidFill>
                    <a:schemeClr val="tx2">
                      <a:shade val="20000"/>
                      <a:satMod val="120000"/>
                    </a:schemeClr>
                  </a:solidFill>
                </a:ln>
                <a:solidFill>
                  <a:schemeClr val="tx2">
                    <a:lumMod val="50000"/>
                  </a:schemeClr>
                </a:solidFill>
                <a:latin typeface="Times New Roman" pitchFamily="18" charset="0"/>
                <a:ea typeface="+mj-ea"/>
                <a:cs typeface="Times New Roman" pitchFamily="18" charset="0"/>
              </a:rPr>
              <a:t>شركات الأموال</a:t>
            </a:r>
            <a:endParaRPr kumimoji="0" lang="en-US" sz="3200" b="1" i="0" u="none" strike="noStrike" kern="1200" cap="all" spc="0" normalizeH="0" baseline="0" noProof="0"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Times New Roman" pitchFamily="18" charset="0"/>
              <a:ea typeface="+mj-ea"/>
              <a:cs typeface="Times New Roman" pitchFamily="18" charset="0"/>
            </a:endParaRPr>
          </a:p>
        </p:txBody>
      </p:sp>
      <p:sp>
        <p:nvSpPr>
          <p:cNvPr id="6" name="TextBox 5"/>
          <p:cNvSpPr txBox="1"/>
          <p:nvPr/>
        </p:nvSpPr>
        <p:spPr>
          <a:xfrm>
            <a:off x="838200" y="609600"/>
            <a:ext cx="2743200" cy="400110"/>
          </a:xfrm>
          <a:prstGeom prst="rect">
            <a:avLst/>
          </a:prstGeom>
          <a:noFill/>
        </p:spPr>
        <p:txBody>
          <a:bodyPr wrap="square" rtlCol="0">
            <a:spAutoFit/>
          </a:bodyPr>
          <a:lstStyle/>
          <a:p>
            <a:r>
              <a:rPr lang="en-US" sz="2000" b="1" dirty="0" smtClean="0">
                <a:solidFill>
                  <a:schemeClr val="tx2">
                    <a:lumMod val="60000"/>
                    <a:lumOff val="40000"/>
                  </a:schemeClr>
                </a:solidFill>
              </a:rPr>
              <a:t>Capital Companies </a:t>
            </a:r>
            <a:r>
              <a:rPr lang="ar-SA" sz="2000" b="1" dirty="0" smtClean="0">
                <a:solidFill>
                  <a:schemeClr val="tx2">
                    <a:lumMod val="60000"/>
                    <a:lumOff val="40000"/>
                  </a:schemeClr>
                </a:solidFill>
              </a:rPr>
              <a:t> </a:t>
            </a:r>
            <a:endParaRPr lang="en-US" sz="2000" b="1" dirty="0">
              <a:solidFill>
                <a:schemeClr val="tx2">
                  <a:lumMod val="60000"/>
                  <a:lumOff val="40000"/>
                </a:schemeClr>
              </a:solidFill>
            </a:endParaRPr>
          </a:p>
        </p:txBody>
      </p:sp>
      <p:sp>
        <p:nvSpPr>
          <p:cNvPr id="8" name="Title 1"/>
          <p:cNvSpPr txBox="1">
            <a:spLocks/>
          </p:cNvSpPr>
          <p:nvPr/>
        </p:nvSpPr>
        <p:spPr>
          <a:xfrm>
            <a:off x="5791200" y="1066800"/>
            <a:ext cx="2057400" cy="381000"/>
          </a:xfrm>
          <a:prstGeom prst="rect">
            <a:avLst/>
          </a:prstGeom>
        </p:spPr>
        <p:txBody>
          <a:bodyPr vert="horz" lIns="45720" tIns="0" rIns="45720" bIns="0" anchor="b" anchorCtr="0">
            <a:normAutofit fontScale="850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ar-SA" sz="3200" b="1" cap="all" dirty="0" smtClean="0">
                <a:ln w="500">
                  <a:solidFill>
                    <a:schemeClr val="tx2">
                      <a:shade val="20000"/>
                      <a:satMod val="120000"/>
                    </a:schemeClr>
                  </a:solidFill>
                </a:ln>
                <a:solidFill>
                  <a:schemeClr val="tx2">
                    <a:lumMod val="50000"/>
                  </a:schemeClr>
                </a:solidFill>
                <a:latin typeface="Times New Roman" pitchFamily="18" charset="0"/>
                <a:ea typeface="+mj-ea"/>
                <a:cs typeface="Times New Roman" pitchFamily="18" charset="0"/>
              </a:rPr>
              <a:t>شركة المساهمة  </a:t>
            </a:r>
            <a:endParaRPr kumimoji="0" lang="en-US" sz="3200" b="1" i="0" u="none" strike="noStrike" kern="1200" cap="all" spc="0" normalizeH="0" baseline="0" noProof="0"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Times New Roman" pitchFamily="18" charset="0"/>
              <a:ea typeface="+mj-ea"/>
              <a:cs typeface="Times New Roman" pitchFamily="18" charset="0"/>
            </a:endParaRPr>
          </a:p>
        </p:txBody>
      </p:sp>
      <p:sp>
        <p:nvSpPr>
          <p:cNvPr id="9" name="TextBox 8"/>
          <p:cNvSpPr txBox="1"/>
          <p:nvPr/>
        </p:nvSpPr>
        <p:spPr>
          <a:xfrm>
            <a:off x="2895600" y="1143000"/>
            <a:ext cx="2819400" cy="707886"/>
          </a:xfrm>
          <a:prstGeom prst="rect">
            <a:avLst/>
          </a:prstGeom>
          <a:noFill/>
        </p:spPr>
        <p:txBody>
          <a:bodyPr wrap="square" rtlCol="0">
            <a:spAutoFit/>
          </a:bodyPr>
          <a:lstStyle/>
          <a:p>
            <a:r>
              <a:rPr lang="en-US" sz="2000" b="1" dirty="0" smtClean="0">
                <a:solidFill>
                  <a:schemeClr val="tx2">
                    <a:lumMod val="60000"/>
                    <a:lumOff val="40000"/>
                  </a:schemeClr>
                </a:solidFill>
              </a:rPr>
              <a:t>Joint Stock Company</a:t>
            </a:r>
            <a:endParaRPr lang="ar-SA" sz="2000" b="1" dirty="0" smtClean="0">
              <a:solidFill>
                <a:schemeClr val="tx2">
                  <a:lumMod val="60000"/>
                  <a:lumOff val="40000"/>
                </a:schemeClr>
              </a:solidFill>
            </a:endParaRPr>
          </a:p>
          <a:p>
            <a:r>
              <a:rPr lang="en-US" sz="2000" b="1" dirty="0" smtClean="0">
                <a:solidFill>
                  <a:schemeClr val="tx2">
                    <a:lumMod val="60000"/>
                    <a:lumOff val="40000"/>
                  </a:schemeClr>
                </a:solidFill>
              </a:rPr>
              <a:t>Corporations  </a:t>
            </a:r>
            <a:endParaRPr lang="en-US" sz="2000" b="1" dirty="0">
              <a:solidFill>
                <a:schemeClr val="tx2">
                  <a:lumMod val="60000"/>
                  <a:lumOff val="40000"/>
                </a:schemeClr>
              </a:solidFill>
            </a:endParaRPr>
          </a:p>
        </p:txBody>
      </p:sp>
      <p:sp>
        <p:nvSpPr>
          <p:cNvPr id="11" name="Content Placeholder 2"/>
          <p:cNvSpPr txBox="1">
            <a:spLocks/>
          </p:cNvSpPr>
          <p:nvPr/>
        </p:nvSpPr>
        <p:spPr>
          <a:xfrm>
            <a:off x="152400" y="1828800"/>
            <a:ext cx="8001000" cy="762000"/>
          </a:xfrm>
          <a:prstGeom prst="rect">
            <a:avLst/>
          </a:prstGeom>
        </p:spPr>
        <p:txBody>
          <a:bodyPr vert="horz">
            <a:noAutofit/>
          </a:bodyPr>
          <a:lstStyle/>
          <a:p>
            <a:pPr marL="0" marR="0" lvl="0" indent="-457200" algn="r" defTabSz="914400" rtl="1" eaLnBrk="1" fontAlgn="auto" latinLnBrk="0" hangingPunct="1">
              <a:lnSpc>
                <a:spcPct val="100000"/>
              </a:lnSpc>
              <a:spcBef>
                <a:spcPts val="600"/>
              </a:spcBef>
              <a:spcAft>
                <a:spcPts val="0"/>
              </a:spcAft>
              <a:buClr>
                <a:schemeClr val="tx2"/>
              </a:buClr>
              <a:buSzPct val="73000"/>
              <a:buFont typeface="Wingdings 2"/>
              <a:buNone/>
              <a:tabLst/>
              <a:defRPr/>
            </a:pPr>
            <a:r>
              <a:rPr lang="ar-SA" dirty="0" smtClean="0">
                <a:latin typeface="Times New Roman" pitchFamily="18" charset="0"/>
                <a:cs typeface="Times New Roman" pitchFamily="18" charset="0"/>
              </a:rPr>
              <a:t>الشركة التي يقسم رأس مالها الى اسهم متساوية القيمة وقابلة للتداول دون قيود ولايسأل المساهم عن ديونها الا بقدر قيمة الأسهم التي يمتلكها وفي حدودها فقط ولايجوز أن يقل عدد الشركاء في الشركة عن خمسة </a:t>
            </a:r>
            <a:endParaRPr kumimoji="0" lang="ar-SA" sz="18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p:txBody>
      </p:sp>
      <p:sp>
        <p:nvSpPr>
          <p:cNvPr id="12" name="Content Placeholder 2"/>
          <p:cNvSpPr txBox="1">
            <a:spLocks/>
          </p:cNvSpPr>
          <p:nvPr/>
        </p:nvSpPr>
        <p:spPr>
          <a:xfrm>
            <a:off x="0" y="2667000"/>
            <a:ext cx="8001000" cy="2667000"/>
          </a:xfrm>
          <a:prstGeom prst="rect">
            <a:avLst/>
          </a:prstGeom>
        </p:spPr>
        <p:txBody>
          <a:bodyPr vert="horz">
            <a:noAutofit/>
          </a:bodyPr>
          <a:lstStyle/>
          <a:p>
            <a:pPr marL="0" marR="0" lvl="0" indent="-457200" algn="r" defTabSz="914400" rtl="1" eaLnBrk="1" fontAlgn="auto" latinLnBrk="0" hangingPunct="1">
              <a:lnSpc>
                <a:spcPct val="100000"/>
              </a:lnSpc>
              <a:spcBef>
                <a:spcPts val="600"/>
              </a:spcBef>
              <a:spcAft>
                <a:spcPts val="0"/>
              </a:spcAft>
              <a:buClr>
                <a:schemeClr val="tx2"/>
              </a:buClr>
              <a:buSzPct val="73000"/>
              <a:buFont typeface="Wingdings 2"/>
              <a:buNone/>
              <a:tabLst/>
              <a:defRPr/>
            </a:pPr>
            <a:r>
              <a:rPr lang="ar-SA" b="1" u="sng" dirty="0" smtClean="0">
                <a:solidFill>
                  <a:schemeClr val="accent1">
                    <a:lumMod val="75000"/>
                  </a:schemeClr>
                </a:solidFill>
                <a:latin typeface="Times New Roman" pitchFamily="18" charset="0"/>
                <a:cs typeface="Times New Roman" pitchFamily="18" charset="0"/>
              </a:rPr>
              <a:t>خصائص شركة المساهمة :</a:t>
            </a:r>
          </a:p>
          <a:p>
            <a:pPr lvl="0" indent="-457200" algn="r" rtl="1">
              <a:spcBef>
                <a:spcPts val="600"/>
              </a:spcBef>
              <a:buClr>
                <a:schemeClr val="tx2"/>
              </a:buClr>
              <a:buSzPct val="73000"/>
              <a:buFont typeface="+mj-lt"/>
              <a:buAutoNum type="arabicPeriod"/>
              <a:defRPr/>
            </a:pPr>
            <a:r>
              <a:rPr lang="ar-SA" dirty="0" smtClean="0">
                <a:latin typeface="Times New Roman" pitchFamily="18" charset="0"/>
                <a:cs typeface="Times New Roman" pitchFamily="18" charset="0"/>
              </a:rPr>
              <a:t>تقوم على الاعتبار المالي</a:t>
            </a:r>
            <a:r>
              <a:rPr lang="en-US" dirty="0" smtClean="0">
                <a:latin typeface="Times New Roman" pitchFamily="18" charset="0"/>
                <a:cs typeface="Times New Roman" pitchFamily="18" charset="0"/>
              </a:rPr>
              <a:t>:</a:t>
            </a:r>
            <a:r>
              <a:rPr lang="ar-SA" dirty="0" smtClean="0">
                <a:latin typeface="Times New Roman" pitchFamily="18" charset="0"/>
                <a:cs typeface="Times New Roman" pitchFamily="18" charset="0"/>
              </a:rPr>
              <a:t> ينتفي الاعتبار الشخصي فيها حيث لايترتب على موت الشريك أو الحجر عليه او افلاسه او انسحابه حل الشركة </a:t>
            </a:r>
            <a:endParaRPr lang="en-US" dirty="0" smtClean="0">
              <a:latin typeface="Times New Roman" pitchFamily="18" charset="0"/>
              <a:cs typeface="Times New Roman" pitchFamily="18" charset="0"/>
            </a:endParaRPr>
          </a:p>
          <a:p>
            <a:pPr marL="0" marR="0" lvl="0" indent="-457200" algn="r" defTabSz="914400" rtl="1" eaLnBrk="1" fontAlgn="auto" latinLnBrk="0" hangingPunct="1">
              <a:lnSpc>
                <a:spcPct val="100000"/>
              </a:lnSpc>
              <a:spcBef>
                <a:spcPts val="600"/>
              </a:spcBef>
              <a:spcAft>
                <a:spcPts val="0"/>
              </a:spcAft>
              <a:buClr>
                <a:schemeClr val="tx2"/>
              </a:buClr>
              <a:buSzPct val="73000"/>
              <a:buFont typeface="+mj-lt"/>
              <a:buAutoNum type="arabicPeriod"/>
              <a:tabLst/>
              <a:defRPr/>
            </a:pPr>
            <a:r>
              <a:rPr lang="ar-SA" dirty="0" smtClean="0">
                <a:latin typeface="Times New Roman" pitchFamily="18" charset="0"/>
                <a:cs typeface="Times New Roman" pitchFamily="18" charset="0"/>
              </a:rPr>
              <a:t>رأس مال الشركة :</a:t>
            </a:r>
          </a:p>
          <a:p>
            <a:pPr lvl="2" indent="-457200" algn="r" rtl="1">
              <a:spcBef>
                <a:spcPts val="600"/>
              </a:spcBef>
              <a:buClr>
                <a:schemeClr val="tx2"/>
              </a:buClr>
              <a:buSzPct val="73000"/>
              <a:buFont typeface="Arial" pitchFamily="34" charset="0"/>
              <a:buChar char="•"/>
              <a:defRPr/>
            </a:pPr>
            <a:r>
              <a:rPr lang="ar-SA" dirty="0" smtClean="0">
                <a:latin typeface="Times New Roman" pitchFamily="18" charset="0"/>
                <a:cs typeface="Times New Roman" pitchFamily="18" charset="0"/>
              </a:rPr>
              <a:t>ينقسم الى أسهم متساوية القيمة غير قابلة للتجزئة وقابلة للتداول بالطرق التجارية </a:t>
            </a:r>
          </a:p>
          <a:p>
            <a:pPr lvl="2" indent="-457200" algn="r" rtl="1">
              <a:spcBef>
                <a:spcPts val="600"/>
              </a:spcBef>
              <a:buClr>
                <a:schemeClr val="tx2"/>
              </a:buClr>
              <a:buSzPct val="73000"/>
              <a:buFont typeface="Arial" pitchFamily="34" charset="0"/>
              <a:buChar char="•"/>
              <a:defRPr/>
            </a:pPr>
            <a:r>
              <a:rPr lang="ar-SA" dirty="0" smtClean="0">
                <a:latin typeface="Times New Roman" pitchFamily="18" charset="0"/>
                <a:cs typeface="Times New Roman" pitchFamily="18" charset="0"/>
              </a:rPr>
              <a:t>كل اتفاق يحرم الشريك مطلقا من حقه في التنازل عن اسهمه يكون باطلا</a:t>
            </a:r>
          </a:p>
          <a:p>
            <a:pPr lvl="2" indent="-457200" algn="r" rtl="1">
              <a:spcBef>
                <a:spcPts val="600"/>
              </a:spcBef>
              <a:buClr>
                <a:schemeClr val="tx2"/>
              </a:buClr>
              <a:buSzPct val="73000"/>
              <a:buFont typeface="Arial" pitchFamily="34" charset="0"/>
              <a:buChar char="•"/>
              <a:defRPr/>
            </a:pPr>
            <a:r>
              <a:rPr lang="ar-SA" dirty="0" smtClean="0">
                <a:latin typeface="Times New Roman" pitchFamily="18" charset="0"/>
                <a:cs typeface="Times New Roman" pitchFamily="18" charset="0"/>
              </a:rPr>
              <a:t>يجب ان لايقل راس مال الشركة عن 10 ملايين ريال اذا طرحت اسمها للاكتتاب العام </a:t>
            </a:r>
          </a:p>
          <a:p>
            <a:pPr lvl="2" indent="-457200" algn="r" rtl="1">
              <a:spcBef>
                <a:spcPts val="600"/>
              </a:spcBef>
              <a:buClr>
                <a:schemeClr val="tx2"/>
              </a:buClr>
              <a:buSzPct val="73000"/>
              <a:buFont typeface="Arial" pitchFamily="34" charset="0"/>
              <a:buChar char="•"/>
              <a:defRPr/>
            </a:pPr>
            <a:r>
              <a:rPr lang="ar-SA" dirty="0" smtClean="0">
                <a:latin typeface="Times New Roman" pitchFamily="18" charset="0"/>
                <a:cs typeface="Times New Roman" pitchFamily="18" charset="0"/>
              </a:rPr>
              <a:t>يجب ان لايقل راس مال الشركة عن 2 مليون ريال اذا كانت ذات اكتتاب مغلق </a:t>
            </a:r>
          </a:p>
          <a:p>
            <a:pPr lvl="2" indent="-457200" algn="r" rtl="1">
              <a:spcBef>
                <a:spcPts val="600"/>
              </a:spcBef>
              <a:buClr>
                <a:schemeClr val="tx2"/>
              </a:buClr>
              <a:buSzPct val="73000"/>
              <a:buFont typeface="Arial" pitchFamily="34" charset="0"/>
              <a:buChar char="•"/>
              <a:defRPr/>
            </a:pPr>
            <a:r>
              <a:rPr lang="ar-SA" dirty="0" smtClean="0">
                <a:latin typeface="Times New Roman" pitchFamily="18" charset="0"/>
                <a:cs typeface="Times New Roman" pitchFamily="18" charset="0"/>
              </a:rPr>
              <a:t>يجب ان لايقل المدفوع من راس مال الشركة عند التأسيس عن نصف الحد الأدنى</a:t>
            </a:r>
          </a:p>
          <a:p>
            <a:pPr lvl="2" indent="-457200" algn="r" rtl="1">
              <a:spcBef>
                <a:spcPts val="600"/>
              </a:spcBef>
              <a:buClr>
                <a:schemeClr val="tx2"/>
              </a:buClr>
              <a:buSzPct val="73000"/>
              <a:buFont typeface="Arial" pitchFamily="34" charset="0"/>
              <a:buChar char="•"/>
              <a:defRPr/>
            </a:pPr>
            <a:r>
              <a:rPr lang="ar-SA" dirty="0" smtClean="0">
                <a:latin typeface="Times New Roman" pitchFamily="18" charset="0"/>
                <a:cs typeface="Times New Roman" pitchFamily="18" charset="0"/>
              </a:rPr>
              <a:t>يجب ان لاقل قيمة السهم عن 10 ريالات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381000"/>
            <a:ext cx="7239000" cy="4846320"/>
          </a:xfrm>
        </p:spPr>
        <p:txBody>
          <a:bodyPr>
            <a:noAutofit/>
          </a:bodyPr>
          <a:lstStyle/>
          <a:p>
            <a:pPr indent="-457200" algn="r" rtl="1">
              <a:buFont typeface="Wingdings" pitchFamily="2" charset="2"/>
              <a:buChar char="q"/>
            </a:pPr>
            <a:r>
              <a:rPr lang="ar-SA" sz="2000" b="1" dirty="0" smtClean="0">
                <a:latin typeface="Times New Roman" pitchFamily="18" charset="0"/>
                <a:cs typeface="Times New Roman" pitchFamily="18" charset="0"/>
              </a:rPr>
              <a:t>الجمعية العامة غير العادية </a:t>
            </a:r>
            <a:r>
              <a:rPr lang="en-US" sz="2000" dirty="0" smtClean="0">
                <a:latin typeface="Times New Roman" pitchFamily="18" charset="0"/>
                <a:cs typeface="Times New Roman" pitchFamily="18" charset="0"/>
              </a:rPr>
              <a:t>The Extraordinary General Assembly</a:t>
            </a:r>
          </a:p>
          <a:p>
            <a:pPr indent="-457200" algn="r" rtl="1"/>
            <a:r>
              <a:rPr lang="ar-SA" sz="2000" dirty="0" smtClean="0">
                <a:latin typeface="Times New Roman" pitchFamily="18" charset="0"/>
                <a:cs typeface="Times New Roman" pitchFamily="18" charset="0"/>
              </a:rPr>
              <a:t>تختص بتعديل نظام الشركة (كزيادة رأس المال او تخفيضه أو اطالة مدة الشركة أو تقصيره أو تغير شكل الشركة) باستثناء الأمور التالية :</a:t>
            </a:r>
          </a:p>
          <a:p>
            <a:pPr lvl="2" indent="-457200" algn="r" rtl="1">
              <a:spcBef>
                <a:spcPts val="600"/>
              </a:spcBef>
              <a:buClr>
                <a:schemeClr val="tx2"/>
              </a:buClr>
              <a:buSzPct val="73000"/>
              <a:buFont typeface="Wingdings" pitchFamily="2" charset="2"/>
              <a:buChar char="ü"/>
            </a:pPr>
            <a:r>
              <a:rPr lang="ar-SA" dirty="0" smtClean="0">
                <a:latin typeface="Times New Roman" pitchFamily="18" charset="0"/>
                <a:cs typeface="Times New Roman" pitchFamily="18" charset="0"/>
              </a:rPr>
              <a:t>التعديلات التي من شأنها حرمان المساهم من حقوقه الأساسية التي يستمدها بوصفه شريك</a:t>
            </a:r>
          </a:p>
          <a:p>
            <a:pPr lvl="2" indent="-457200" algn="r" rtl="1">
              <a:spcBef>
                <a:spcPts val="600"/>
              </a:spcBef>
              <a:buClr>
                <a:schemeClr val="tx2"/>
              </a:buClr>
              <a:buSzPct val="73000"/>
              <a:buFont typeface="Wingdings" pitchFamily="2" charset="2"/>
              <a:buChar char="ü"/>
            </a:pPr>
            <a:r>
              <a:rPr lang="ar-SA" dirty="0" smtClean="0">
                <a:latin typeface="Times New Roman" pitchFamily="18" charset="0"/>
                <a:cs typeface="Times New Roman" pitchFamily="18" charset="0"/>
              </a:rPr>
              <a:t>التعديلات التي من شانها زيادة الأعباء المالية للمساهمين </a:t>
            </a:r>
          </a:p>
          <a:p>
            <a:pPr lvl="2" indent="-457200" algn="r" rtl="1">
              <a:spcBef>
                <a:spcPts val="600"/>
              </a:spcBef>
              <a:buClr>
                <a:schemeClr val="tx2"/>
              </a:buClr>
              <a:buSzPct val="73000"/>
              <a:buFont typeface="Wingdings" pitchFamily="2" charset="2"/>
              <a:buChar char="ü"/>
            </a:pPr>
            <a:r>
              <a:rPr lang="ar-SA" dirty="0" smtClean="0">
                <a:latin typeface="Times New Roman" pitchFamily="18" charset="0"/>
                <a:cs typeface="Times New Roman" pitchFamily="18" charset="0"/>
              </a:rPr>
              <a:t>تعديل غرض الشركة </a:t>
            </a:r>
          </a:p>
          <a:p>
            <a:pPr lvl="2" indent="-457200" algn="r" rtl="1">
              <a:spcBef>
                <a:spcPts val="600"/>
              </a:spcBef>
              <a:buClr>
                <a:schemeClr val="tx2"/>
              </a:buClr>
              <a:buSzPct val="73000"/>
              <a:buFont typeface="Wingdings" pitchFamily="2" charset="2"/>
              <a:buChar char="ü"/>
            </a:pPr>
            <a:r>
              <a:rPr lang="ar-SA" dirty="0" smtClean="0">
                <a:latin typeface="Times New Roman" pitchFamily="18" charset="0"/>
                <a:cs typeface="Times New Roman" pitchFamily="18" charset="0"/>
              </a:rPr>
              <a:t>نقل المركز الرئيسي للشركة الى بلد اجنبي</a:t>
            </a:r>
          </a:p>
          <a:p>
            <a:pPr lvl="2" indent="-457200" algn="r" rtl="1">
              <a:spcBef>
                <a:spcPts val="600"/>
              </a:spcBef>
              <a:buClr>
                <a:schemeClr val="tx2"/>
              </a:buClr>
              <a:buSzPct val="73000"/>
              <a:buFont typeface="Wingdings" pitchFamily="2" charset="2"/>
              <a:buChar char="ü"/>
            </a:pPr>
            <a:r>
              <a:rPr lang="ar-SA" dirty="0" smtClean="0">
                <a:latin typeface="Times New Roman" pitchFamily="18" charset="0"/>
                <a:cs typeface="Times New Roman" pitchFamily="18" charset="0"/>
              </a:rPr>
              <a:t>تعديل جنسية الشركة</a:t>
            </a:r>
          </a:p>
          <a:p>
            <a:pPr algn="r" rtl="1"/>
            <a:r>
              <a:rPr lang="ar-SA" sz="2000" dirty="0" smtClean="0">
                <a:latin typeface="Times New Roman" pitchFamily="18" charset="0"/>
                <a:cs typeface="Times New Roman" pitchFamily="18" charset="0"/>
              </a:rPr>
              <a:t>ونظرا لخطورة دور الجمعية العمومية الغير عادية فقد اشترط نظام الشركات ان يمثل الحاضرون في هذه الجمعية نصف رأس المال على الاقل مالم ينص نظام الشركة على نسبة اعلى. وتصدر القرارات بأغلبية ثلثي الأسهم الممثلة في الاجتماع ،وبأغلبية ثلاثة ارباع في حال كان القرار متعلق بـ(زيادة او تخفيض راس المال،اطالة مدة الشركة ، حل الشركة، اندماج الشركة)</a:t>
            </a:r>
          </a:p>
          <a:p>
            <a:endParaRPr lang="en-US" sz="20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2"/>
          <p:cNvSpPr txBox="1">
            <a:spLocks/>
          </p:cNvSpPr>
          <p:nvPr/>
        </p:nvSpPr>
        <p:spPr>
          <a:xfrm>
            <a:off x="228600" y="228600"/>
            <a:ext cx="7924800" cy="6248400"/>
          </a:xfrm>
          <a:prstGeom prst="rect">
            <a:avLst/>
          </a:prstGeom>
        </p:spPr>
        <p:txBody>
          <a:bodyPr vert="horz">
            <a:noAutofit/>
          </a:bodyPr>
          <a:lstStyle/>
          <a:p>
            <a:pPr lvl="1" indent="-457200" algn="r" rtl="1">
              <a:spcBef>
                <a:spcPts val="600"/>
              </a:spcBef>
              <a:buClr>
                <a:schemeClr val="tx2"/>
              </a:buClr>
              <a:buSzPct val="73000"/>
              <a:buFont typeface="+mj-lt"/>
              <a:buAutoNum type="arabicPeriod" startAt="3"/>
            </a:pPr>
            <a:r>
              <a:rPr lang="ar-SA" sz="2000" b="1" u="sng" dirty="0" smtClean="0">
                <a:solidFill>
                  <a:schemeClr val="tx2">
                    <a:lumMod val="75000"/>
                  </a:schemeClr>
                </a:solidFill>
                <a:latin typeface="Times New Roman" pitchFamily="18" charset="0"/>
                <a:cs typeface="Times New Roman" pitchFamily="18" charset="0"/>
              </a:rPr>
              <a:t>الرقابة على اعمال شركة المساهمة :</a:t>
            </a:r>
            <a:endParaRPr lang="ar-SA" sz="2000" dirty="0" smtClean="0">
              <a:latin typeface="Times New Roman" pitchFamily="18" charset="0"/>
              <a:cs typeface="Times New Roman" pitchFamily="18" charset="0"/>
            </a:endParaRPr>
          </a:p>
          <a:p>
            <a:pPr lvl="1" indent="-457200" algn="r" rtl="1">
              <a:spcBef>
                <a:spcPts val="600"/>
              </a:spcBef>
              <a:buClr>
                <a:schemeClr val="tx2"/>
              </a:buClr>
              <a:buSzPct val="73000"/>
              <a:buFont typeface="Wingdings" pitchFamily="2" charset="2"/>
              <a:buChar char="q"/>
            </a:pPr>
            <a:r>
              <a:rPr lang="ar-SA" sz="2000" b="1" dirty="0" smtClean="0">
                <a:latin typeface="Times New Roman" pitchFamily="18" charset="0"/>
                <a:cs typeface="Times New Roman" pitchFamily="18" charset="0"/>
              </a:rPr>
              <a:t>مراقبو الحسابات </a:t>
            </a:r>
            <a:r>
              <a:rPr lang="en-US" sz="2000" b="1" dirty="0" smtClean="0">
                <a:latin typeface="Times New Roman" pitchFamily="18" charset="0"/>
                <a:cs typeface="Times New Roman" pitchFamily="18" charset="0"/>
              </a:rPr>
              <a:t>Auditors </a:t>
            </a:r>
            <a:r>
              <a:rPr lang="ar-SA" sz="2000" b="1"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a:t>
            </a:r>
            <a:r>
              <a:rPr lang="ar-SA" sz="2000" b="1" dirty="0" smtClean="0">
                <a:latin typeface="Times New Roman" pitchFamily="18" charset="0"/>
                <a:cs typeface="Times New Roman" pitchFamily="18" charset="0"/>
              </a:rPr>
              <a:t> </a:t>
            </a:r>
            <a:r>
              <a:rPr lang="ar-SA" sz="2000" dirty="0" smtClean="0">
                <a:latin typeface="Times New Roman" pitchFamily="18" charset="0"/>
                <a:cs typeface="Times New Roman" pitchFamily="18" charset="0"/>
              </a:rPr>
              <a:t>مراقب الحسابات هو الشخص الذي يعهد اليه بواسطة الشركاء القيام بأعمال المراقبة الداخلية على الشركة </a:t>
            </a:r>
          </a:p>
          <a:p>
            <a:pPr lvl="1" indent="-457200" algn="r" rtl="1">
              <a:spcBef>
                <a:spcPts val="600"/>
              </a:spcBef>
              <a:buClr>
                <a:schemeClr val="tx2"/>
              </a:buClr>
              <a:buSzPct val="73000"/>
              <a:buFont typeface="Wingdings" pitchFamily="2" charset="2"/>
              <a:buChar char="q"/>
            </a:pPr>
            <a:r>
              <a:rPr lang="ar-SA" sz="2000" b="1" dirty="0" smtClean="0">
                <a:latin typeface="Times New Roman" pitchFamily="18" charset="0"/>
                <a:cs typeface="Times New Roman" pitchFamily="18" charset="0"/>
              </a:rPr>
              <a:t>تعيين مراقبي الحسابات وعزلهم : </a:t>
            </a:r>
            <a:r>
              <a:rPr lang="ar-SA" sz="2000" dirty="0" smtClean="0">
                <a:latin typeface="Times New Roman" pitchFamily="18" charset="0"/>
                <a:cs typeface="Times New Roman" pitchFamily="18" charset="0"/>
              </a:rPr>
              <a:t>من مهام الجمعية العامة العادية ماعدا اول مراقب حسابات تعينه الجمعية التأسيسية . وتحدد الجمعية مكافآتهم ومدة عملهم </a:t>
            </a:r>
          </a:p>
          <a:p>
            <a:pPr lvl="1" indent="-457200" algn="r" rtl="1">
              <a:spcBef>
                <a:spcPts val="600"/>
              </a:spcBef>
              <a:buClr>
                <a:schemeClr val="tx2"/>
              </a:buClr>
              <a:buSzPct val="73000"/>
              <a:buFont typeface="Wingdings" pitchFamily="2" charset="2"/>
              <a:buChar char="q"/>
            </a:pPr>
            <a:r>
              <a:rPr lang="ar-SA" sz="2000" b="1" dirty="0" smtClean="0">
                <a:latin typeface="Times New Roman" pitchFamily="18" charset="0"/>
                <a:cs typeface="Times New Roman" pitchFamily="18" charset="0"/>
              </a:rPr>
              <a:t>مهام مراقب الحسابات :</a:t>
            </a:r>
          </a:p>
          <a:p>
            <a:pPr lvl="2" indent="-457200" algn="r" rtl="1">
              <a:spcBef>
                <a:spcPts val="600"/>
              </a:spcBef>
              <a:buClr>
                <a:schemeClr val="tx2"/>
              </a:buClr>
              <a:buSzPct val="73000"/>
              <a:buFont typeface="Wingdings" pitchFamily="2" charset="2"/>
              <a:buChar char="ü"/>
            </a:pPr>
            <a:r>
              <a:rPr lang="ar-SA" sz="2000" dirty="0" smtClean="0">
                <a:latin typeface="Times New Roman" pitchFamily="18" charset="0"/>
                <a:cs typeface="Times New Roman" pitchFamily="18" charset="0"/>
              </a:rPr>
              <a:t>لايتدخل المراقب في إدارة الشركة ولايحق له الاعتراض على اعمال مجلس الإدارة وانما تنحصر مهمته في مراجعة حسابات الشركة وفحص الميزانية وحساب الأرباح والخسائر </a:t>
            </a:r>
          </a:p>
          <a:p>
            <a:pPr lvl="2" indent="-457200" algn="r" rtl="1">
              <a:spcBef>
                <a:spcPts val="600"/>
              </a:spcBef>
              <a:buClr>
                <a:schemeClr val="tx2"/>
              </a:buClr>
              <a:buSzPct val="73000"/>
              <a:buFont typeface="Wingdings" pitchFamily="2" charset="2"/>
              <a:buChar char="ü"/>
            </a:pPr>
            <a:r>
              <a:rPr lang="ar-SA" sz="2000" dirty="0" smtClean="0">
                <a:latin typeface="Times New Roman" pitchFamily="18" charset="0"/>
                <a:cs typeface="Times New Roman" pitchFamily="18" charset="0"/>
              </a:rPr>
              <a:t>منح النظام المراقب لتحقيق هذه المهمة حق الاطلاع على دفاتر الشركة وسجلاتها وغير ذلك من الوثائق ،وله طلب البيانات والايضاحات التي يرى ضرورة الحصول عليها </a:t>
            </a:r>
          </a:p>
          <a:p>
            <a:pPr lvl="2" indent="-457200" algn="r" rtl="1">
              <a:spcBef>
                <a:spcPts val="600"/>
              </a:spcBef>
              <a:buClr>
                <a:schemeClr val="tx2"/>
              </a:buClr>
              <a:buSzPct val="73000"/>
              <a:buFont typeface="Wingdings" pitchFamily="2" charset="2"/>
              <a:buChar char="ü"/>
            </a:pPr>
            <a:r>
              <a:rPr lang="ar-SA" sz="2000" dirty="0" smtClean="0">
                <a:latin typeface="Times New Roman" pitchFamily="18" charset="0"/>
                <a:cs typeface="Times New Roman" pitchFamily="18" charset="0"/>
              </a:rPr>
              <a:t>يقدم مراقب الحسابات تقرير سنوي للجمعية العامة العادية بنتائج عمله ويشتمل على بيان حالة الشركة والميزانية والحسابات المقدمة من مجلس الإدارة وماقد يكون كشفه من مخالفات  </a:t>
            </a:r>
          </a:p>
          <a:p>
            <a:pPr lvl="1" indent="-457200" algn="r" rtl="1">
              <a:spcBef>
                <a:spcPts val="600"/>
              </a:spcBef>
              <a:buClr>
                <a:schemeClr val="tx2"/>
              </a:buClr>
              <a:buSzPct val="73000"/>
            </a:pPr>
            <a:r>
              <a:rPr lang="ar-SA" sz="2000" b="1" dirty="0" smtClean="0">
                <a:solidFill>
                  <a:schemeClr val="accent1">
                    <a:lumMod val="75000"/>
                  </a:schemeClr>
                </a:solidFill>
                <a:latin typeface="Times New Roman" pitchFamily="18" charset="0"/>
                <a:cs typeface="Times New Roman" pitchFamily="18" charset="0"/>
              </a:rPr>
              <a:t>التفتيش على الشركة: </a:t>
            </a:r>
          </a:p>
          <a:p>
            <a:pPr marL="0" marR="0" lvl="0" indent="-182880" algn="r" defTabSz="914400" rtl="1" eaLnBrk="1" fontAlgn="auto" latinLnBrk="0" hangingPunct="1">
              <a:lnSpc>
                <a:spcPct val="100000"/>
              </a:lnSpc>
              <a:spcBef>
                <a:spcPts val="600"/>
              </a:spcBef>
              <a:spcAft>
                <a:spcPts val="0"/>
              </a:spcAft>
              <a:buClr>
                <a:schemeClr val="tx2"/>
              </a:buClr>
              <a:buSzPct val="73000"/>
              <a:buFont typeface="Wingdings 2"/>
              <a:buNone/>
              <a:tabLst/>
              <a:defRPr/>
            </a:pPr>
            <a:r>
              <a:rPr lang="ar-SA" sz="2000" dirty="0" smtClean="0">
                <a:latin typeface="Times New Roman" pitchFamily="18" charset="0"/>
                <a:cs typeface="Times New Roman" pitchFamily="18" charset="0"/>
              </a:rPr>
              <a:t>منح النظام المساهمين الذين يمثلون على الاقل 5% من راس المال الحق في أن يطلبوا من المحكمة أن تصدر امرها بالتفتيش على الشركة اذا كان لديهم مايدعو للشك في تصرفات اعضاء مجلس الإدارة أو مراقبي الحسابات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2"/>
          <p:cNvSpPr txBox="1">
            <a:spLocks/>
          </p:cNvSpPr>
          <p:nvPr/>
        </p:nvSpPr>
        <p:spPr>
          <a:xfrm>
            <a:off x="228600" y="228600"/>
            <a:ext cx="7924800" cy="6629400"/>
          </a:xfrm>
          <a:prstGeom prst="rect">
            <a:avLst/>
          </a:prstGeom>
        </p:spPr>
        <p:txBody>
          <a:bodyPr vert="horz">
            <a:noAutofit/>
          </a:bodyPr>
          <a:lstStyle/>
          <a:p>
            <a:pPr lvl="0" indent="-457200" algn="r" rtl="1">
              <a:spcBef>
                <a:spcPts val="600"/>
              </a:spcBef>
              <a:buClr>
                <a:schemeClr val="tx2"/>
              </a:buClr>
              <a:buSzPct val="73000"/>
            </a:pPr>
            <a:r>
              <a:rPr lang="ar-SA" sz="2000" b="1" u="sng" dirty="0" smtClean="0">
                <a:solidFill>
                  <a:schemeClr val="accent1">
                    <a:lumMod val="75000"/>
                  </a:schemeClr>
                </a:solidFill>
                <a:latin typeface="Times New Roman" pitchFamily="18" charset="0"/>
                <a:cs typeface="Times New Roman" pitchFamily="18" charset="0"/>
              </a:rPr>
              <a:t>مالية شركة المساهمة :</a:t>
            </a:r>
          </a:p>
          <a:p>
            <a:pPr lvl="0" indent="-457200" algn="r" rtl="1">
              <a:spcBef>
                <a:spcPts val="600"/>
              </a:spcBef>
              <a:buClr>
                <a:schemeClr val="tx2"/>
              </a:buClr>
              <a:buSzPct val="73000"/>
              <a:buFont typeface="Wingdings" pitchFamily="2" charset="2"/>
              <a:buChar char="q"/>
            </a:pPr>
            <a:r>
              <a:rPr lang="ar-SA" sz="2000" b="1" u="sng" dirty="0" smtClean="0">
                <a:solidFill>
                  <a:schemeClr val="accent1">
                    <a:lumMod val="75000"/>
                  </a:schemeClr>
                </a:solidFill>
                <a:latin typeface="Times New Roman" pitchFamily="18" charset="0"/>
                <a:cs typeface="Times New Roman" pitchFamily="18" charset="0"/>
              </a:rPr>
              <a:t>الميزانية:</a:t>
            </a:r>
            <a:endParaRPr lang="en-US" sz="2000" b="1" u="sng" dirty="0" smtClean="0">
              <a:solidFill>
                <a:schemeClr val="accent1">
                  <a:lumMod val="75000"/>
                </a:schemeClr>
              </a:solidFill>
              <a:latin typeface="Times New Roman" pitchFamily="18" charset="0"/>
              <a:cs typeface="Times New Roman" pitchFamily="18" charset="0"/>
            </a:endParaRPr>
          </a:p>
          <a:p>
            <a:pPr lvl="0" indent="-457200" algn="r" rtl="1">
              <a:spcBef>
                <a:spcPts val="600"/>
              </a:spcBef>
              <a:buClr>
                <a:schemeClr val="tx2"/>
              </a:buClr>
              <a:buSzPct val="73000"/>
              <a:buFont typeface="Arial" pitchFamily="34" charset="0"/>
              <a:buChar char="•"/>
            </a:pPr>
            <a:r>
              <a:rPr lang="ar-SA" sz="2000" dirty="0" smtClean="0">
                <a:latin typeface="Times New Roman" pitchFamily="18" charset="0"/>
                <a:cs typeface="Times New Roman" pitchFamily="18" charset="0"/>
              </a:rPr>
              <a:t>يجب على مجلس الإدارة ان يعد في نهاية كل سنة مالية جرد لأصول الشركة وخصومها ، ويعد ميزانية الشركة وحساب الأرباح والخسائر ،وتقرير عن نشاط الشركة ومركزها المالي.ويتضمن التقرير الطريقة المقترحة لتوزيع الأرباح الصافية. وعلى المجلس وضع جميع هذه الوثائق تحت تصرف مراقب الحسابات قبل موعد انعقاد الجمعية </a:t>
            </a:r>
          </a:p>
          <a:p>
            <a:pPr lvl="0" indent="-457200" algn="r" rtl="1">
              <a:spcBef>
                <a:spcPts val="600"/>
              </a:spcBef>
              <a:buClr>
                <a:schemeClr val="tx2"/>
              </a:buClr>
              <a:buSzPct val="73000"/>
              <a:buFont typeface="Wingdings" pitchFamily="2" charset="2"/>
              <a:buChar char="q"/>
            </a:pPr>
            <a:r>
              <a:rPr lang="ar-SA" sz="2000" b="1" u="sng" dirty="0" smtClean="0">
                <a:solidFill>
                  <a:schemeClr val="accent1">
                    <a:lumMod val="75000"/>
                  </a:schemeClr>
                </a:solidFill>
                <a:latin typeface="Times New Roman" pitchFamily="18" charset="0"/>
                <a:cs typeface="Times New Roman" pitchFamily="18" charset="0"/>
              </a:rPr>
              <a:t>الاحتياطيات :  </a:t>
            </a:r>
            <a:r>
              <a:rPr lang="ar-SA" sz="2000" dirty="0" smtClean="0">
                <a:latin typeface="Times New Roman" pitchFamily="18" charset="0"/>
                <a:cs typeface="Times New Roman" pitchFamily="18" charset="0"/>
              </a:rPr>
              <a:t>الاحتياطي هو جزء من الأرباح الصافية يقتطع كل سنة ويدخر لمواجهة الخسائر المحتملة للشركة في السنوات التالية  أو لضمان توزيع الارباح على المساهمين أو لزيادة رأس مال الشركة وتقوية ائتمانها وهو 3 انواع :</a:t>
            </a:r>
          </a:p>
          <a:p>
            <a:pPr lvl="0" indent="-457200" algn="r" rtl="1">
              <a:spcBef>
                <a:spcPts val="600"/>
              </a:spcBef>
              <a:buClr>
                <a:schemeClr val="tx2"/>
              </a:buClr>
              <a:buSzPct val="73000"/>
              <a:buFont typeface="Arial" pitchFamily="34" charset="0"/>
              <a:buChar char="•"/>
            </a:pPr>
            <a:r>
              <a:rPr lang="ar-SA" sz="2000" dirty="0" smtClean="0">
                <a:latin typeface="Times New Roman" pitchFamily="18" charset="0"/>
                <a:cs typeface="Times New Roman" pitchFamily="18" charset="0"/>
              </a:rPr>
              <a:t>الاحتياطي القانوني أو النظامي : هو 10% من الأرباح الصافية يقتطع كل سنة. ويجوز للجمعية العامة العادية وقف هذا الاقتطاع متى بلغ الاحتياطي نصف رأس المال وتعود مرة أخرى للاقتطاع اذا نقص.</a:t>
            </a:r>
          </a:p>
          <a:p>
            <a:pPr lvl="0" indent="-457200" algn="r" rtl="1">
              <a:spcBef>
                <a:spcPts val="600"/>
              </a:spcBef>
              <a:buClr>
                <a:schemeClr val="tx2"/>
              </a:buClr>
              <a:buSzPct val="73000"/>
              <a:buFont typeface="Arial" pitchFamily="34" charset="0"/>
              <a:buChar char="•"/>
            </a:pPr>
            <a:r>
              <a:rPr lang="ar-SA" sz="2000" dirty="0" smtClean="0">
                <a:latin typeface="Times New Roman" pitchFamily="18" charset="0"/>
                <a:cs typeface="Times New Roman" pitchFamily="18" charset="0"/>
              </a:rPr>
              <a:t>الاحتياطي الاتفاقي : يجوز للشركة ان  تنص في نظامها على اقتطاعه من الأرباح الصافية بعد اقتطاع الاحتياطي النظامي ويخصص للأغراض التي يحددها نظام الشركة  </a:t>
            </a:r>
          </a:p>
          <a:p>
            <a:pPr lvl="0" indent="-457200" algn="r" rtl="1">
              <a:spcBef>
                <a:spcPts val="600"/>
              </a:spcBef>
              <a:buClr>
                <a:schemeClr val="tx2"/>
              </a:buClr>
              <a:buSzPct val="73000"/>
              <a:buFont typeface="Arial" pitchFamily="34" charset="0"/>
              <a:buChar char="•"/>
            </a:pPr>
            <a:r>
              <a:rPr lang="ar-SA" sz="2000" dirty="0" smtClean="0">
                <a:latin typeface="Times New Roman" pitchFamily="18" charset="0"/>
                <a:cs typeface="Times New Roman" pitchFamily="18" charset="0"/>
              </a:rPr>
              <a:t>الاحتياطي الاختياري: هو الاحتياطي الذي لاتكون الشركة ملزمة بتجنبيه في نظام الشركة وفي نظام الشركات . يجوز تجنيبه بقرار من الجمعية العادية </a:t>
            </a:r>
          </a:p>
          <a:p>
            <a:pPr marL="0" marR="0" lvl="0" indent="-182880" algn="r" defTabSz="914400" rtl="1" eaLnBrk="1" fontAlgn="auto" latinLnBrk="0" hangingPunct="1">
              <a:lnSpc>
                <a:spcPct val="100000"/>
              </a:lnSpc>
              <a:spcBef>
                <a:spcPts val="600"/>
              </a:spcBef>
              <a:spcAft>
                <a:spcPts val="0"/>
              </a:spcAft>
              <a:buClr>
                <a:schemeClr val="tx2"/>
              </a:buClr>
              <a:buSzPct val="73000"/>
              <a:buFont typeface="Wingdings 2"/>
              <a:buNone/>
              <a:tabLst/>
              <a:defRPr/>
            </a:pPr>
            <a:endParaRPr lang="ar-SA" sz="20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2"/>
          <p:cNvSpPr txBox="1">
            <a:spLocks/>
          </p:cNvSpPr>
          <p:nvPr/>
        </p:nvSpPr>
        <p:spPr>
          <a:xfrm>
            <a:off x="228600" y="228600"/>
            <a:ext cx="7924800" cy="6629400"/>
          </a:xfrm>
          <a:prstGeom prst="rect">
            <a:avLst/>
          </a:prstGeom>
        </p:spPr>
        <p:txBody>
          <a:bodyPr vert="horz">
            <a:noAutofit/>
          </a:bodyPr>
          <a:lstStyle/>
          <a:p>
            <a:pPr indent="-457200" algn="r" rtl="1">
              <a:spcBef>
                <a:spcPts val="600"/>
              </a:spcBef>
              <a:buClr>
                <a:schemeClr val="tx2"/>
              </a:buClr>
              <a:buSzPct val="73000"/>
              <a:buFont typeface="Wingdings" pitchFamily="2" charset="2"/>
              <a:buChar char="q"/>
            </a:pPr>
            <a:r>
              <a:rPr lang="ar-SA" sz="2000" b="1" u="sng" dirty="0" smtClean="0">
                <a:solidFill>
                  <a:schemeClr val="accent1">
                    <a:lumMod val="75000"/>
                  </a:schemeClr>
                </a:solidFill>
                <a:latin typeface="Times New Roman" pitchFamily="18" charset="0"/>
                <a:cs typeface="Times New Roman" pitchFamily="18" charset="0"/>
              </a:rPr>
              <a:t>توزيع الأرباح  :</a:t>
            </a:r>
            <a:r>
              <a:rPr lang="ar-SA" sz="2000" dirty="0" smtClean="0">
                <a:latin typeface="Times New Roman" pitchFamily="18" charset="0"/>
                <a:cs typeface="Times New Roman" pitchFamily="18" charset="0"/>
              </a:rPr>
              <a:t> يكون وفق الترتيب التالي </a:t>
            </a:r>
          </a:p>
          <a:p>
            <a:pPr indent="-457200" algn="r" rtl="1">
              <a:spcBef>
                <a:spcPts val="600"/>
              </a:spcBef>
              <a:buClr>
                <a:schemeClr val="tx2"/>
              </a:buClr>
              <a:buSzPct val="73000"/>
              <a:buFont typeface="+mj-lt"/>
              <a:buAutoNum type="arabicPeriod"/>
            </a:pPr>
            <a:r>
              <a:rPr lang="ar-SA" sz="2000" dirty="0" smtClean="0">
                <a:latin typeface="Times New Roman" pitchFamily="18" charset="0"/>
                <a:cs typeface="Times New Roman" pitchFamily="18" charset="0"/>
              </a:rPr>
              <a:t>يجنب الاحتياطي النظامي ثم الاحتياطي الاتفاقي  والاختياري ان وجد </a:t>
            </a:r>
          </a:p>
          <a:p>
            <a:pPr indent="-457200" algn="r" rtl="1">
              <a:spcBef>
                <a:spcPts val="600"/>
              </a:spcBef>
              <a:buClr>
                <a:schemeClr val="tx2"/>
              </a:buClr>
              <a:buSzPct val="73000"/>
              <a:buFont typeface="+mj-lt"/>
              <a:buAutoNum type="arabicPeriod"/>
            </a:pPr>
            <a:r>
              <a:rPr lang="ar-SA" sz="2000" dirty="0" smtClean="0">
                <a:latin typeface="Times New Roman" pitchFamily="18" charset="0"/>
                <a:cs typeface="Times New Roman" pitchFamily="18" charset="0"/>
              </a:rPr>
              <a:t>يوزع على المساهمين دفعة اولى من الارباح لاتقل عن 5 % </a:t>
            </a:r>
          </a:p>
          <a:p>
            <a:pPr indent="-457200" algn="r" rtl="1">
              <a:spcBef>
                <a:spcPts val="600"/>
              </a:spcBef>
              <a:buClr>
                <a:schemeClr val="tx2"/>
              </a:buClr>
              <a:buSzPct val="73000"/>
              <a:buFont typeface="+mj-lt"/>
              <a:buAutoNum type="arabicPeriod"/>
            </a:pPr>
            <a:r>
              <a:rPr lang="ar-SA" sz="2000" dirty="0" smtClean="0">
                <a:latin typeface="Times New Roman" pitchFamily="18" charset="0"/>
                <a:cs typeface="Times New Roman" pitchFamily="18" charset="0"/>
              </a:rPr>
              <a:t>توزع ارباح على اصحاب حصص التأسيس لاتزيد عن 10 % وعلى اصحاب الأسهم الممتازة ان وجدت وتخصص ارباح لمكافأة اعضاء مجلس الإدارة لاتزيد عن 10 %</a:t>
            </a:r>
          </a:p>
          <a:p>
            <a:pPr indent="-457200" algn="r" rtl="1">
              <a:spcBef>
                <a:spcPts val="600"/>
              </a:spcBef>
              <a:buClr>
                <a:schemeClr val="tx2"/>
              </a:buClr>
              <a:buSzPct val="73000"/>
              <a:buFont typeface="+mj-lt"/>
              <a:buAutoNum type="arabicPeriod"/>
            </a:pPr>
            <a:r>
              <a:rPr lang="ar-SA" sz="2000" dirty="0" smtClean="0">
                <a:latin typeface="Times New Roman" pitchFamily="18" charset="0"/>
                <a:cs typeface="Times New Roman" pitchFamily="18" charset="0"/>
              </a:rPr>
              <a:t>يوزع الباقي بعد ذلك على المساهمين كحصة اضافية في الارباح </a:t>
            </a:r>
          </a:p>
          <a:p>
            <a:pPr indent="-457200" algn="r" rtl="1">
              <a:spcBef>
                <a:spcPts val="600"/>
              </a:spcBef>
              <a:buClr>
                <a:schemeClr val="tx2"/>
              </a:buClr>
              <a:buSzPct val="73000"/>
              <a:buFont typeface="Wingdings" pitchFamily="2" charset="2"/>
              <a:buChar char="q"/>
            </a:pPr>
            <a:r>
              <a:rPr lang="ar-SA" sz="2000" b="1" u="sng" dirty="0" smtClean="0">
                <a:solidFill>
                  <a:schemeClr val="accent1">
                    <a:lumMod val="75000"/>
                  </a:schemeClr>
                </a:solidFill>
                <a:latin typeface="Times New Roman" pitchFamily="18" charset="0"/>
                <a:cs typeface="Times New Roman" pitchFamily="18" charset="0"/>
              </a:rPr>
              <a:t>توزيع الخسائر:</a:t>
            </a:r>
            <a:endParaRPr lang="en-US" sz="2000" b="1" u="sng" dirty="0" smtClean="0">
              <a:solidFill>
                <a:schemeClr val="accent1">
                  <a:lumMod val="75000"/>
                </a:schemeClr>
              </a:solidFill>
              <a:latin typeface="Times New Roman" pitchFamily="18" charset="0"/>
              <a:cs typeface="Times New Roman" pitchFamily="18" charset="0"/>
            </a:endParaRPr>
          </a:p>
          <a:p>
            <a:pPr lvl="0" indent="-457200" algn="r" rtl="1">
              <a:spcBef>
                <a:spcPts val="600"/>
              </a:spcBef>
              <a:buClr>
                <a:schemeClr val="tx2"/>
              </a:buClr>
              <a:buSzPct val="73000"/>
              <a:buFont typeface="Arial" pitchFamily="34" charset="0"/>
              <a:buChar char="•"/>
            </a:pPr>
            <a:r>
              <a:rPr lang="ar-SA" sz="2000" dirty="0" smtClean="0">
                <a:latin typeface="Times New Roman" pitchFamily="18" charset="0"/>
                <a:cs typeface="Times New Roman" pitchFamily="18" charset="0"/>
              </a:rPr>
              <a:t>اذا وقعت الشركة في خسارة فانها تغطيها من الاحتياطي اولا ثم من راس المال .فإذا بلغت الخسارة ثلاثة ارباع راس المال وجب على مجلس الإدارة دعوة الجمعية العمومية غير العادية لكي تختار بين الاستمرار في الشركة أو حلها وتصفيتها</a:t>
            </a:r>
          </a:p>
          <a:p>
            <a:pPr lvl="0" indent="-457200" algn="r" rtl="1">
              <a:spcBef>
                <a:spcPts val="600"/>
              </a:spcBef>
              <a:buClr>
                <a:schemeClr val="tx2"/>
              </a:buClr>
              <a:buSzPct val="73000"/>
              <a:buFont typeface="Arial" pitchFamily="34" charset="0"/>
              <a:buChar char="•"/>
            </a:pPr>
            <a:r>
              <a:rPr lang="ar-SA" sz="2000" dirty="0" smtClean="0">
                <a:latin typeface="Times New Roman" pitchFamily="18" charset="0"/>
                <a:cs typeface="Times New Roman" pitchFamily="18" charset="0"/>
              </a:rPr>
              <a:t>عند التصفية توزع الخسائر على المساهمين وفقاً للقواعد التي يقررها نظام الشركة بشرط الا تتعدى مسئولية المساهم قيمة اسهمه </a:t>
            </a:r>
          </a:p>
          <a:p>
            <a:pPr indent="-457200" algn="r" rtl="1">
              <a:spcBef>
                <a:spcPts val="600"/>
              </a:spcBef>
              <a:buClr>
                <a:schemeClr val="tx2"/>
              </a:buClr>
              <a:buSzPct val="73000"/>
            </a:pPr>
            <a:r>
              <a:rPr lang="ar-SA" sz="2000" b="1" u="sng" dirty="0" smtClean="0">
                <a:solidFill>
                  <a:schemeClr val="accent1">
                    <a:lumMod val="75000"/>
                  </a:schemeClr>
                </a:solidFill>
                <a:latin typeface="Times New Roman" pitchFamily="18" charset="0"/>
                <a:cs typeface="Times New Roman" pitchFamily="18" charset="0"/>
              </a:rPr>
              <a:t>حوكمة الشركات </a:t>
            </a:r>
            <a:r>
              <a:rPr lang="en-US" sz="2000" b="1" u="sng" dirty="0" smtClean="0">
                <a:solidFill>
                  <a:schemeClr val="accent1">
                    <a:lumMod val="75000"/>
                  </a:schemeClr>
                </a:solidFill>
                <a:latin typeface="Times New Roman" pitchFamily="18" charset="0"/>
                <a:cs typeface="Times New Roman" pitchFamily="18" charset="0"/>
              </a:rPr>
              <a:t>corporate governance </a:t>
            </a:r>
            <a:r>
              <a:rPr lang="ar-SA" sz="2000" b="1" u="sng" dirty="0" smtClean="0">
                <a:solidFill>
                  <a:schemeClr val="accent1">
                    <a:lumMod val="75000"/>
                  </a:schemeClr>
                </a:solidFill>
                <a:latin typeface="Times New Roman" pitchFamily="18" charset="0"/>
                <a:cs typeface="Times New Roman" pitchFamily="18" charset="0"/>
              </a:rPr>
              <a:t>: </a:t>
            </a:r>
            <a:r>
              <a:rPr lang="ar-SA" sz="2000" dirty="0" smtClean="0">
                <a:latin typeface="Times New Roman" pitchFamily="18" charset="0"/>
                <a:cs typeface="Times New Roman" pitchFamily="18" charset="0"/>
              </a:rPr>
              <a:t>تدخلت الحكومات بوضع لوائح استرشادية للحد من مخالفات مجلس الإدارة . هذه القواعد غير ملزمة قانونا لكنها ملزمة عملا اذ لايمكن للشركة ان تدرج اسمهما في سوق المال الا اذا تقدمت ببيان الافصاح الذي تبين فيه مدى التزامها بهذه المباديء </a:t>
            </a:r>
          </a:p>
          <a:p>
            <a:pPr indent="-457200" algn="r" rtl="1">
              <a:spcBef>
                <a:spcPts val="600"/>
              </a:spcBef>
              <a:buClr>
                <a:schemeClr val="tx2"/>
              </a:buClr>
              <a:buSzPct val="73000"/>
              <a:buFont typeface="Arial" pitchFamily="34" charset="0"/>
              <a:buChar char="•"/>
            </a:pPr>
            <a:r>
              <a:rPr lang="ar-SA" sz="2000" dirty="0" smtClean="0">
                <a:latin typeface="Times New Roman" pitchFamily="18" charset="0"/>
                <a:cs typeface="Times New Roman" pitchFamily="18" charset="0"/>
              </a:rPr>
              <a:t>اصدرت هيئة سوق المال في المملكة لائحة استرشادية لحوكمة الشركات ورغم انها استرشادية الا انها تلزم الشركات بالافصاح في تقرير مجلس الإدارة عما تم تطبيقه من احكام اللائحة  والأحكام التي لم تطبق واسباب ذلك </a:t>
            </a:r>
          </a:p>
          <a:p>
            <a:pPr indent="-457200" algn="r" rtl="1">
              <a:spcBef>
                <a:spcPts val="600"/>
              </a:spcBef>
              <a:buClr>
                <a:schemeClr val="tx2"/>
              </a:buClr>
              <a:buSzPct val="73000"/>
            </a:pPr>
            <a:endParaRPr lang="en-US" sz="2000" b="1" u="sng" dirty="0" smtClean="0">
              <a:solidFill>
                <a:schemeClr val="accent1">
                  <a:lumMod val="75000"/>
                </a:schemeClr>
              </a:solidFill>
              <a:latin typeface="Times New Roman" pitchFamily="18" charset="0"/>
              <a:cs typeface="Times New Roman" pitchFamily="18" charset="0"/>
            </a:endParaRPr>
          </a:p>
          <a:p>
            <a:pPr lvl="0" indent="-457200" algn="r" rtl="1">
              <a:spcBef>
                <a:spcPts val="600"/>
              </a:spcBef>
              <a:buClr>
                <a:schemeClr val="tx2"/>
              </a:buClr>
              <a:buSzPct val="73000"/>
            </a:pPr>
            <a:endParaRPr lang="ar-SA" sz="2000" dirty="0" smtClean="0">
              <a:latin typeface="Times New Roman" pitchFamily="18" charset="0"/>
              <a:cs typeface="Times New Roman" pitchFamily="18" charset="0"/>
            </a:endParaRPr>
          </a:p>
          <a:p>
            <a:pPr lvl="0" indent="-457200" algn="r" rtl="1">
              <a:spcBef>
                <a:spcPts val="600"/>
              </a:spcBef>
              <a:buClr>
                <a:schemeClr val="tx2"/>
              </a:buClr>
              <a:buSzPct val="73000"/>
            </a:pPr>
            <a:endParaRPr lang="ar-SA" sz="2000" b="1" u="sng" dirty="0" smtClean="0">
              <a:solidFill>
                <a:schemeClr val="accent1">
                  <a:lumMod val="75000"/>
                </a:schemeClr>
              </a:solidFill>
              <a:latin typeface="Times New Roman" pitchFamily="18" charset="0"/>
              <a:cs typeface="Times New Roman" pitchFamily="18" charset="0"/>
            </a:endParaRPr>
          </a:p>
          <a:p>
            <a:pPr marL="0" marR="0" lvl="0" indent="-182880" algn="r" defTabSz="914400" rtl="1" eaLnBrk="1" fontAlgn="auto" latinLnBrk="0" hangingPunct="1">
              <a:lnSpc>
                <a:spcPct val="100000"/>
              </a:lnSpc>
              <a:spcBef>
                <a:spcPts val="600"/>
              </a:spcBef>
              <a:spcAft>
                <a:spcPts val="0"/>
              </a:spcAft>
              <a:buClr>
                <a:schemeClr val="tx2"/>
              </a:buClr>
              <a:buSzPct val="73000"/>
              <a:buFont typeface="Wingdings 2"/>
              <a:buNone/>
              <a:tabLst/>
              <a:defRPr/>
            </a:pPr>
            <a:endParaRPr lang="ar-SA" sz="20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2"/>
          <p:cNvSpPr txBox="1">
            <a:spLocks/>
          </p:cNvSpPr>
          <p:nvPr/>
        </p:nvSpPr>
        <p:spPr>
          <a:xfrm>
            <a:off x="228600" y="228600"/>
            <a:ext cx="7924800" cy="5791200"/>
          </a:xfrm>
          <a:prstGeom prst="rect">
            <a:avLst/>
          </a:prstGeom>
        </p:spPr>
        <p:txBody>
          <a:bodyPr vert="horz">
            <a:noAutofit/>
          </a:bodyPr>
          <a:lstStyle/>
          <a:p>
            <a:pPr lvl="0" indent="-457200" algn="r" rtl="1">
              <a:spcBef>
                <a:spcPts val="600"/>
              </a:spcBef>
              <a:buClr>
                <a:schemeClr val="tx2"/>
              </a:buClr>
              <a:buSzPct val="73000"/>
            </a:pPr>
            <a:r>
              <a:rPr lang="ar-SA" b="1" u="sng" dirty="0" smtClean="0">
                <a:solidFill>
                  <a:schemeClr val="accent1">
                    <a:lumMod val="75000"/>
                  </a:schemeClr>
                </a:solidFill>
                <a:latin typeface="Times New Roman" pitchFamily="18" charset="0"/>
                <a:cs typeface="Times New Roman" pitchFamily="18" charset="0"/>
              </a:rPr>
              <a:t>تابع خصائص شركة المساهمة :</a:t>
            </a:r>
          </a:p>
          <a:p>
            <a:pPr lvl="0" indent="-457200" algn="r" rtl="1">
              <a:spcBef>
                <a:spcPts val="600"/>
              </a:spcBef>
              <a:buClr>
                <a:schemeClr val="tx2"/>
              </a:buClr>
              <a:buSzPct val="73000"/>
              <a:buFont typeface="+mj-lt"/>
              <a:buAutoNum type="arabicPeriod" startAt="3"/>
              <a:defRPr/>
            </a:pPr>
            <a:r>
              <a:rPr lang="ar-SA" dirty="0" smtClean="0">
                <a:latin typeface="Times New Roman" pitchFamily="18" charset="0"/>
                <a:cs typeface="Times New Roman" pitchFamily="18" charset="0"/>
              </a:rPr>
              <a:t>مسئولية الشركاء المحدودة </a:t>
            </a:r>
          </a:p>
          <a:p>
            <a:pPr lvl="0" indent="-457200" algn="r" rtl="1">
              <a:spcBef>
                <a:spcPts val="600"/>
              </a:spcBef>
              <a:buClr>
                <a:schemeClr val="tx2"/>
              </a:buClr>
              <a:buSzPct val="73000"/>
              <a:buFont typeface="+mj-lt"/>
              <a:buAutoNum type="arabicPeriod" startAt="3"/>
              <a:defRPr/>
            </a:pPr>
            <a:r>
              <a:rPr lang="ar-SA" dirty="0" smtClean="0">
                <a:latin typeface="Times New Roman" pitchFamily="18" charset="0"/>
                <a:cs typeface="Times New Roman" pitchFamily="18" charset="0"/>
              </a:rPr>
              <a:t>وجود حد ادنى لعدد الشركاء </a:t>
            </a:r>
          </a:p>
          <a:p>
            <a:pPr lvl="0" indent="-457200" algn="r" rtl="1">
              <a:spcBef>
                <a:spcPts val="600"/>
              </a:spcBef>
              <a:buClr>
                <a:schemeClr val="tx2"/>
              </a:buClr>
              <a:buSzPct val="73000"/>
              <a:buFont typeface="+mj-lt"/>
              <a:buAutoNum type="arabicPeriod" startAt="3"/>
              <a:defRPr/>
            </a:pPr>
            <a:r>
              <a:rPr lang="ar-SA" dirty="0" smtClean="0">
                <a:latin typeface="Times New Roman" pitchFamily="18" charset="0"/>
                <a:cs typeface="Times New Roman" pitchFamily="18" charset="0"/>
              </a:rPr>
              <a:t>ارتباط الاسم بالغرض :</a:t>
            </a:r>
          </a:p>
          <a:p>
            <a:pPr lvl="2" indent="-457200" algn="r" rtl="1">
              <a:spcBef>
                <a:spcPts val="600"/>
              </a:spcBef>
              <a:buClr>
                <a:schemeClr val="tx2"/>
              </a:buClr>
              <a:buSzPct val="73000"/>
              <a:buFont typeface="Arial" pitchFamily="34" charset="0"/>
              <a:buChar char="•"/>
            </a:pPr>
            <a:r>
              <a:rPr lang="ar-SA" dirty="0" smtClean="0">
                <a:latin typeface="Times New Roman" pitchFamily="18" charset="0"/>
                <a:cs typeface="Times New Roman" pitchFamily="18" charset="0"/>
              </a:rPr>
              <a:t>لايجوز ان يشتمل اسم الشركة على اسم شخص طبيعي الا في حالتين:</a:t>
            </a:r>
          </a:p>
          <a:p>
            <a:pPr lvl="3" indent="-457200" algn="r" rtl="1">
              <a:spcBef>
                <a:spcPts val="600"/>
              </a:spcBef>
              <a:buClr>
                <a:schemeClr val="tx2"/>
              </a:buClr>
              <a:buSzPct val="73000"/>
              <a:buFont typeface="Courier New" pitchFamily="49" charset="0"/>
              <a:buChar char="o"/>
            </a:pPr>
            <a:r>
              <a:rPr lang="ar-SA" dirty="0" smtClean="0">
                <a:latin typeface="Times New Roman" pitchFamily="18" charset="0"/>
                <a:cs typeface="Times New Roman" pitchFamily="18" charset="0"/>
              </a:rPr>
              <a:t>اذا كان غرض الشركة استثمار براءة اختراع مسجلة باسم هذا الشخص</a:t>
            </a:r>
          </a:p>
          <a:p>
            <a:pPr lvl="3" indent="-457200" algn="r" rtl="1">
              <a:spcBef>
                <a:spcPts val="600"/>
              </a:spcBef>
              <a:buClr>
                <a:schemeClr val="tx2"/>
              </a:buClr>
              <a:buSzPct val="73000"/>
              <a:buFont typeface="Courier New" pitchFamily="49" charset="0"/>
              <a:buChar char="o"/>
            </a:pPr>
            <a:r>
              <a:rPr lang="ar-SA" dirty="0" smtClean="0">
                <a:latin typeface="Times New Roman" pitchFamily="18" charset="0"/>
                <a:cs typeface="Times New Roman" pitchFamily="18" charset="0"/>
              </a:rPr>
              <a:t>اذا تملكت الشركة مؤسسة تجارية واتخذت اسمها اسم للشركة </a:t>
            </a:r>
          </a:p>
          <a:p>
            <a:pPr lvl="0" indent="-457200" algn="r" rtl="1">
              <a:spcBef>
                <a:spcPts val="600"/>
              </a:spcBef>
              <a:buClr>
                <a:schemeClr val="tx2"/>
              </a:buClr>
              <a:buSzPct val="73000"/>
            </a:pPr>
            <a:endParaRPr lang="ar-SA" b="1" u="sng" dirty="0" smtClean="0">
              <a:solidFill>
                <a:schemeClr val="accent1">
                  <a:lumMod val="75000"/>
                </a:schemeClr>
              </a:solidFill>
              <a:latin typeface="Times New Roman" pitchFamily="18" charset="0"/>
              <a:cs typeface="Times New Roman" pitchFamily="18" charset="0"/>
            </a:endParaRPr>
          </a:p>
          <a:p>
            <a:pPr lvl="0" indent="-457200" algn="r" rtl="1">
              <a:spcBef>
                <a:spcPts val="600"/>
              </a:spcBef>
              <a:buClr>
                <a:schemeClr val="tx2"/>
              </a:buClr>
              <a:buSzPct val="73000"/>
            </a:pPr>
            <a:r>
              <a:rPr lang="ar-SA" b="1" u="sng" dirty="0" smtClean="0">
                <a:solidFill>
                  <a:schemeClr val="accent1">
                    <a:lumMod val="75000"/>
                  </a:schemeClr>
                </a:solidFill>
                <a:latin typeface="Times New Roman" pitchFamily="18" charset="0"/>
                <a:cs typeface="Times New Roman" pitchFamily="18" charset="0"/>
              </a:rPr>
              <a:t>تأسيس شركة المساهمة : </a:t>
            </a:r>
            <a:r>
              <a:rPr lang="ar-SA" dirty="0" smtClean="0">
                <a:latin typeface="Times New Roman" pitchFamily="18" charset="0"/>
                <a:cs typeface="Times New Roman" pitchFamily="18" charset="0"/>
              </a:rPr>
              <a:t>مجموعة الأعمال القانونية والمادية التي يقوم بها المؤسسون والتي يستلزمها تكوين الشركة طبقا ًللنظام </a:t>
            </a:r>
            <a:endParaRPr lang="en-US" dirty="0" smtClean="0">
              <a:latin typeface="Times New Roman" pitchFamily="18" charset="0"/>
              <a:cs typeface="Times New Roman" pitchFamily="18" charset="0"/>
            </a:endParaRPr>
          </a:p>
          <a:p>
            <a:pPr lvl="0" indent="-457200" algn="r" rtl="1">
              <a:spcBef>
                <a:spcPts val="600"/>
              </a:spcBef>
              <a:buClr>
                <a:schemeClr val="tx2"/>
              </a:buClr>
              <a:buSzPct val="73000"/>
              <a:buFont typeface="Arial" pitchFamily="34" charset="0"/>
              <a:buChar char="•"/>
            </a:pPr>
            <a:r>
              <a:rPr lang="ar-SA" dirty="0" smtClean="0">
                <a:latin typeface="Times New Roman" pitchFamily="18" charset="0"/>
                <a:cs typeface="Times New Roman" pitchFamily="18" charset="0"/>
              </a:rPr>
              <a:t>المؤسس</a:t>
            </a:r>
            <a:r>
              <a:rPr lang="en-US" dirty="0" smtClean="0">
                <a:solidFill>
                  <a:schemeClr val="tx2">
                    <a:lumMod val="75000"/>
                  </a:schemeClr>
                </a:solidFill>
                <a:latin typeface="Times New Roman" pitchFamily="18" charset="0"/>
                <a:cs typeface="Times New Roman" pitchFamily="18" charset="0"/>
              </a:rPr>
              <a:t> Founder</a:t>
            </a:r>
            <a:r>
              <a:rPr lang="ar-SA" dirty="0" smtClean="0">
                <a:latin typeface="Times New Roman" pitchFamily="18" charset="0"/>
                <a:cs typeface="Times New Roman" pitchFamily="18" charset="0"/>
              </a:rPr>
              <a:t> هو: </a:t>
            </a:r>
            <a:r>
              <a:rPr lang="ar-SA" b="1" dirty="0" smtClean="0">
                <a:latin typeface="Times New Roman" pitchFamily="18" charset="0"/>
                <a:cs typeface="Times New Roman" pitchFamily="18" charset="0"/>
              </a:rPr>
              <a:t>كل شريك  </a:t>
            </a:r>
            <a:r>
              <a:rPr lang="ar-SA" dirty="0" smtClean="0">
                <a:latin typeface="Times New Roman" pitchFamily="18" charset="0"/>
                <a:cs typeface="Times New Roman" pitchFamily="18" charset="0"/>
              </a:rPr>
              <a:t>وقع عقد شركة المساهمة او طلب الترخيص بتأسيسها أو قدم حصة عينية عند التأسيس او اشتراك فعليا في تأسيس الشركة </a:t>
            </a:r>
          </a:p>
          <a:p>
            <a:pPr lvl="0" indent="-457200" algn="r" rtl="1">
              <a:spcBef>
                <a:spcPts val="600"/>
              </a:spcBef>
              <a:buClr>
                <a:schemeClr val="tx2"/>
              </a:buClr>
              <a:buSzPct val="73000"/>
              <a:buFont typeface="Arial" pitchFamily="34" charset="0"/>
              <a:buChar char="•"/>
            </a:pPr>
            <a:r>
              <a:rPr lang="ar-SA" dirty="0" smtClean="0">
                <a:latin typeface="Times New Roman" pitchFamily="18" charset="0"/>
                <a:cs typeface="Times New Roman" pitchFamily="18" charset="0"/>
              </a:rPr>
              <a:t>المؤسس قد يكون شخص طبيعي او شخص معنوي كشركة اخرى أو الدولة </a:t>
            </a:r>
          </a:p>
          <a:p>
            <a:pPr lvl="0" indent="-457200" algn="r" rtl="1">
              <a:spcBef>
                <a:spcPts val="600"/>
              </a:spcBef>
              <a:buClr>
                <a:schemeClr val="tx2"/>
              </a:buClr>
              <a:buSzPct val="73000"/>
              <a:buFont typeface="Arial" pitchFamily="34" charset="0"/>
              <a:buChar char="•"/>
            </a:pPr>
            <a:r>
              <a:rPr lang="ar-SA" dirty="0" smtClean="0">
                <a:latin typeface="Times New Roman" pitchFamily="18" charset="0"/>
                <a:cs typeface="Times New Roman" pitchFamily="18" charset="0"/>
              </a:rPr>
              <a:t>الحد الأدنى لعدد الشركاء المؤسسين هو 5 ولايوجد حد اقصى ولايجوز أن يكون المؤسس موظف عام</a:t>
            </a:r>
          </a:p>
          <a:p>
            <a:pPr lvl="0" indent="-457200" algn="r" rtl="1">
              <a:spcBef>
                <a:spcPts val="600"/>
              </a:spcBef>
              <a:buClr>
                <a:schemeClr val="tx2"/>
              </a:buClr>
              <a:buSzPct val="73000"/>
              <a:buFont typeface="Arial" pitchFamily="34" charset="0"/>
              <a:buChar char="•"/>
            </a:pPr>
            <a:r>
              <a:rPr lang="ar-SA" dirty="0" smtClean="0">
                <a:latin typeface="Times New Roman" pitchFamily="18" charset="0"/>
                <a:cs typeface="Times New Roman" pitchFamily="18" charset="0"/>
              </a:rPr>
              <a:t>اذا كانت الشركة تحت اجراءات التأسيس : يكون المؤسسيسن مسئولين بالتضامن في مواجهة الغير عن جميع تصرفاتهم التي قاموا بها لحساب الشركة</a:t>
            </a:r>
          </a:p>
          <a:p>
            <a:pPr lvl="0" indent="-457200" algn="r" rtl="1">
              <a:spcBef>
                <a:spcPts val="600"/>
              </a:spcBef>
              <a:buClr>
                <a:schemeClr val="tx2"/>
              </a:buClr>
              <a:buSzPct val="73000"/>
              <a:buFont typeface="Arial" pitchFamily="34" charset="0"/>
              <a:buChar char="•"/>
            </a:pPr>
            <a:r>
              <a:rPr lang="ar-SA" dirty="0" smtClean="0">
                <a:latin typeface="Times New Roman" pitchFamily="18" charset="0"/>
                <a:cs typeface="Times New Roman" pitchFamily="18" charset="0"/>
              </a:rPr>
              <a:t>بعد تأسيس الشركة : تنتقل جميع التصرفات التي قام بها المؤسسون لحساب الشركة الى ذمتها وتتحمل جميع المصاريف التي انفقوها خلال فترة التأسيس </a:t>
            </a:r>
          </a:p>
          <a:p>
            <a:pPr indent="-457200" algn="r" rtl="1">
              <a:spcBef>
                <a:spcPts val="600"/>
              </a:spcBef>
              <a:buClr>
                <a:schemeClr val="tx2"/>
              </a:buClr>
              <a:buSzPct val="73000"/>
            </a:pPr>
            <a:endParaRPr lang="ar-SA" dirty="0" smtClean="0">
              <a:latin typeface="Times New Roman" pitchFamily="18" charset="0"/>
              <a:cs typeface="Times New Roman" pitchFamily="18" charset="0"/>
            </a:endParaRPr>
          </a:p>
          <a:p>
            <a:pPr indent="-457200" algn="r" rtl="1">
              <a:spcBef>
                <a:spcPts val="600"/>
              </a:spcBef>
              <a:buClr>
                <a:schemeClr val="tx2"/>
              </a:buClr>
              <a:buSzPct val="73000"/>
            </a:pPr>
            <a:endParaRPr lang="ar-SA" dirty="0" smtClean="0">
              <a:latin typeface="Times New Roman" pitchFamily="18" charset="0"/>
              <a:cs typeface="Times New Roman" pitchFamily="18" charset="0"/>
            </a:endParaRPr>
          </a:p>
          <a:p>
            <a:pPr marL="0" marR="0" lvl="0" indent="-457200" algn="r" defTabSz="914400" rtl="1" eaLnBrk="1" fontAlgn="auto" latinLnBrk="0" hangingPunct="1">
              <a:lnSpc>
                <a:spcPct val="100000"/>
              </a:lnSpc>
              <a:spcBef>
                <a:spcPts val="600"/>
              </a:spcBef>
              <a:spcAft>
                <a:spcPts val="0"/>
              </a:spcAft>
              <a:buClr>
                <a:schemeClr val="tx2"/>
              </a:buClr>
              <a:buSzPct val="73000"/>
              <a:buFont typeface="Wingdings 2"/>
              <a:buNone/>
              <a:tabLst/>
              <a:defRPr/>
            </a:pPr>
            <a:endParaRPr lang="ar-SA"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52400"/>
            <a:ext cx="7239000" cy="4846320"/>
          </a:xfrm>
        </p:spPr>
        <p:txBody>
          <a:bodyPr>
            <a:noAutofit/>
          </a:bodyPr>
          <a:lstStyle/>
          <a:p>
            <a:pPr indent="-457200" algn="r" rtl="1">
              <a:buNone/>
            </a:pPr>
            <a:r>
              <a:rPr lang="ar-SA" sz="2000" b="1" u="sng" dirty="0" smtClean="0">
                <a:solidFill>
                  <a:schemeClr val="accent1">
                    <a:lumMod val="75000"/>
                  </a:schemeClr>
                </a:solidFill>
                <a:latin typeface="Times New Roman" pitchFamily="18" charset="0"/>
                <a:cs typeface="Times New Roman" pitchFamily="18" charset="0"/>
              </a:rPr>
              <a:t>اجراءات تأسيس شركة المساهمة :</a:t>
            </a:r>
            <a:endParaRPr lang="ar-SA" sz="2000" dirty="0" smtClean="0">
              <a:latin typeface="Times New Roman" pitchFamily="18" charset="0"/>
              <a:cs typeface="Times New Roman" pitchFamily="18" charset="0"/>
            </a:endParaRPr>
          </a:p>
          <a:p>
            <a:pPr indent="-457200" algn="r" rtl="1">
              <a:buFont typeface="+mj-lt"/>
              <a:buAutoNum type="arabicPeriod"/>
            </a:pPr>
            <a:r>
              <a:rPr lang="ar-SA" sz="2000" dirty="0" smtClean="0">
                <a:solidFill>
                  <a:schemeClr val="tx2">
                    <a:lumMod val="75000"/>
                  </a:schemeClr>
                </a:solidFill>
                <a:latin typeface="Times New Roman" pitchFamily="18" charset="0"/>
                <a:cs typeface="Times New Roman" pitchFamily="18" charset="0"/>
              </a:rPr>
              <a:t>تحرير عقد التأسيس والنظام الأساسي </a:t>
            </a:r>
          </a:p>
          <a:p>
            <a:pPr lvl="1" indent="-457200" algn="r" rtl="1">
              <a:buNone/>
            </a:pPr>
            <a:r>
              <a:rPr lang="ar-SA" sz="2000" dirty="0" smtClean="0">
                <a:solidFill>
                  <a:schemeClr val="tx1"/>
                </a:solidFill>
                <a:latin typeface="Times New Roman" pitchFamily="18" charset="0"/>
                <a:cs typeface="Times New Roman" pitchFamily="18" charset="0"/>
              </a:rPr>
              <a:t>يقدم طلب التأسيس الى وزارة التجارة مرفق به عقد تأسيس الشركة+ دراسة الجدوى+ النظام الأساسي للشركة (وفقا ً لنموذج وزارة التجارة)</a:t>
            </a:r>
          </a:p>
          <a:p>
            <a:pPr indent="-457200" algn="r" rtl="1">
              <a:buFont typeface="+mj-lt"/>
              <a:buAutoNum type="arabicPeriod" startAt="2"/>
            </a:pPr>
            <a:r>
              <a:rPr lang="ar-SA" sz="2000" dirty="0" smtClean="0">
                <a:solidFill>
                  <a:schemeClr val="tx2">
                    <a:lumMod val="75000"/>
                  </a:schemeClr>
                </a:solidFill>
                <a:latin typeface="Times New Roman" pitchFamily="18" charset="0"/>
                <a:cs typeface="Times New Roman" pitchFamily="18" charset="0"/>
              </a:rPr>
              <a:t>دراسة الوثائق والموافقة المبدئية وتوثيق عقد التأسيس </a:t>
            </a:r>
          </a:p>
          <a:p>
            <a:pPr lvl="1" indent="-457200" algn="r" rtl="1"/>
            <a:r>
              <a:rPr lang="ar-SA" sz="2000" dirty="0" smtClean="0">
                <a:solidFill>
                  <a:schemeClr val="tx1"/>
                </a:solidFill>
                <a:latin typeface="Times New Roman" pitchFamily="18" charset="0"/>
                <a:cs typeface="Times New Roman" pitchFamily="18" charset="0"/>
              </a:rPr>
              <a:t>تتولى وزارة التجارة وهيئة سوق المال دراسة الوثائق والموافقة المبدئية على تأسيس الشركة </a:t>
            </a:r>
          </a:p>
          <a:p>
            <a:pPr lvl="1" indent="-457200" algn="r" rtl="1"/>
            <a:r>
              <a:rPr lang="ar-SA" sz="2000" dirty="0" smtClean="0">
                <a:solidFill>
                  <a:schemeClr val="tx1"/>
                </a:solidFill>
                <a:latin typeface="Times New Roman" pitchFamily="18" charset="0"/>
                <a:cs typeface="Times New Roman" pitchFamily="18" charset="0"/>
              </a:rPr>
              <a:t>يودع المؤسسون المبلغ المدفوع من راس المال في احد البنوك ثم يقدمون شهادة الايداع للوزارة</a:t>
            </a:r>
          </a:p>
          <a:p>
            <a:pPr lvl="1" indent="-457200" algn="r" rtl="1"/>
            <a:r>
              <a:rPr lang="ar-SA" sz="2000" dirty="0" smtClean="0">
                <a:solidFill>
                  <a:schemeClr val="tx1"/>
                </a:solidFill>
                <a:latin typeface="Times New Roman" pitchFamily="18" charset="0"/>
                <a:cs typeface="Times New Roman" pitchFamily="18" charset="0"/>
              </a:rPr>
              <a:t>يحال عقد التأسيس لكاتب عدل لاثباته </a:t>
            </a:r>
          </a:p>
          <a:p>
            <a:pPr indent="-457200" algn="r" rtl="1">
              <a:buFont typeface="+mj-lt"/>
              <a:buAutoNum type="arabicPeriod" startAt="2"/>
            </a:pPr>
            <a:r>
              <a:rPr lang="ar-SA" sz="2000" dirty="0" smtClean="0">
                <a:solidFill>
                  <a:schemeClr val="tx2">
                    <a:lumMod val="75000"/>
                  </a:schemeClr>
                </a:solidFill>
                <a:latin typeface="Times New Roman" pitchFamily="18" charset="0"/>
                <a:cs typeface="Times New Roman" pitchFamily="18" charset="0"/>
              </a:rPr>
              <a:t>الحصول على الموافقة بتأسيس الشركة </a:t>
            </a:r>
          </a:p>
          <a:p>
            <a:pPr lvl="1" indent="-457200" algn="r" rtl="1"/>
            <a:r>
              <a:rPr lang="ar-SA" sz="2000" dirty="0" smtClean="0">
                <a:solidFill>
                  <a:schemeClr val="tx1"/>
                </a:solidFill>
                <a:latin typeface="Times New Roman" pitchFamily="18" charset="0"/>
                <a:cs typeface="Times New Roman" pitchFamily="18" charset="0"/>
              </a:rPr>
              <a:t>الشركات التي لابد ان يصدر ترخيص تأسيسها بمرسوم ملكي بناء ً على موافقة وزير التجارة هي </a:t>
            </a:r>
          </a:p>
          <a:p>
            <a:pPr lvl="2" indent="-457200" algn="r" rtl="1"/>
            <a:r>
              <a:rPr lang="ar-SA" sz="1600" dirty="0" smtClean="0">
                <a:latin typeface="Times New Roman" pitchFamily="18" charset="0"/>
                <a:cs typeface="Times New Roman" pitchFamily="18" charset="0"/>
              </a:rPr>
              <a:t>الشركات ذات الامتياز </a:t>
            </a:r>
          </a:p>
          <a:p>
            <a:pPr lvl="2" indent="-457200" algn="r" rtl="1"/>
            <a:r>
              <a:rPr lang="ar-SA" sz="1600" dirty="0" smtClean="0">
                <a:latin typeface="Times New Roman" pitchFamily="18" charset="0"/>
                <a:cs typeface="Times New Roman" pitchFamily="18" charset="0"/>
              </a:rPr>
              <a:t>الشركات التي تدير مرفقاً عاما </a:t>
            </a:r>
          </a:p>
          <a:p>
            <a:pPr lvl="2" indent="-457200" algn="r" rtl="1"/>
            <a:r>
              <a:rPr lang="ar-SA" sz="1600" dirty="0" smtClean="0">
                <a:latin typeface="Times New Roman" pitchFamily="18" charset="0"/>
                <a:cs typeface="Times New Roman" pitchFamily="18" charset="0"/>
              </a:rPr>
              <a:t>الشركات التي تقدم لها الدولة اعانة </a:t>
            </a:r>
          </a:p>
          <a:p>
            <a:pPr lvl="2" indent="-457200" algn="r" rtl="1"/>
            <a:r>
              <a:rPr lang="ar-SA" sz="1600" dirty="0" smtClean="0">
                <a:latin typeface="Times New Roman" pitchFamily="18" charset="0"/>
                <a:cs typeface="Times New Roman" pitchFamily="18" charset="0"/>
              </a:rPr>
              <a:t>الشركات التي تشترك فيها الدولة او غيرها من الشخصيات الاعتبارية العامة ويستثنى من ذلك المؤسسة العامة للتأمينات وصندوق معاشات التقاعد </a:t>
            </a:r>
          </a:p>
          <a:p>
            <a:pPr lvl="2" indent="-457200" algn="r" rtl="1"/>
            <a:r>
              <a:rPr lang="ar-SA" sz="1600" dirty="0" smtClean="0">
                <a:latin typeface="Times New Roman" pitchFamily="18" charset="0"/>
                <a:cs typeface="Times New Roman" pitchFamily="18" charset="0"/>
              </a:rPr>
              <a:t>الشركات التي تمارس الأعمال المصرفية</a:t>
            </a:r>
          </a:p>
          <a:p>
            <a:endParaRPr lang="en-US"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2"/>
          <p:cNvSpPr txBox="1">
            <a:spLocks/>
          </p:cNvSpPr>
          <p:nvPr/>
        </p:nvSpPr>
        <p:spPr>
          <a:xfrm>
            <a:off x="228600" y="228600"/>
            <a:ext cx="7924800" cy="6248400"/>
          </a:xfrm>
          <a:prstGeom prst="rect">
            <a:avLst/>
          </a:prstGeom>
        </p:spPr>
        <p:txBody>
          <a:bodyPr vert="horz">
            <a:noAutofit/>
          </a:bodyPr>
          <a:lstStyle/>
          <a:p>
            <a:pPr indent="-457200" algn="r" rtl="1">
              <a:buFont typeface="Wingdings" pitchFamily="2" charset="2"/>
              <a:buChar char="§"/>
            </a:pPr>
            <a:r>
              <a:rPr lang="ar-SA" dirty="0" smtClean="0">
                <a:latin typeface="Times New Roman" pitchFamily="18" charset="0"/>
                <a:cs typeface="Times New Roman" pitchFamily="18" charset="0"/>
              </a:rPr>
              <a:t>الشركات التي لاتدخل ضمن الشركات المذكورة اعلاه يصدر ترخيص تأسيسها بموافقة وزير التجارة </a:t>
            </a:r>
          </a:p>
          <a:p>
            <a:pPr indent="-457200" algn="r" rtl="1">
              <a:buFont typeface="Wingdings" pitchFamily="2" charset="2"/>
              <a:buChar char="§"/>
            </a:pPr>
            <a:r>
              <a:rPr lang="ar-SA" dirty="0" smtClean="0">
                <a:latin typeface="Times New Roman" pitchFamily="18" charset="0"/>
                <a:cs typeface="Times New Roman" pitchFamily="18" charset="0"/>
              </a:rPr>
              <a:t>بعد اثبات العقد يقدم المؤسسون طلب لوزير التجارة لاستصدار الترخيص بالتأسيس ويبين في الطلب كيفية الاكتتاب في راس المال وعدد الأسهم التي قصرها المؤسسون على انفسهم ومقدار مااكتتب به كل منهم مرفق به صورة من عقد الشركة ونظامها </a:t>
            </a:r>
          </a:p>
          <a:p>
            <a:pPr indent="-457200" algn="r" rtl="1">
              <a:buFont typeface="Wingdings" pitchFamily="2" charset="2"/>
              <a:buChar char="§"/>
            </a:pPr>
            <a:r>
              <a:rPr lang="ar-SA" dirty="0" smtClean="0">
                <a:latin typeface="Times New Roman" pitchFamily="18" charset="0"/>
                <a:cs typeface="Times New Roman" pitchFamily="18" charset="0"/>
              </a:rPr>
              <a:t>عند صدور المرسوم الملكي او القرار الوزاري ينشر في الجريدة الرسمية </a:t>
            </a:r>
          </a:p>
          <a:p>
            <a:pPr indent="-457200" algn="r" rtl="1">
              <a:buFont typeface="+mj-lt"/>
              <a:buAutoNum type="arabicPeriod" startAt="4"/>
            </a:pPr>
            <a:r>
              <a:rPr lang="ar-SA" dirty="0" smtClean="0">
                <a:solidFill>
                  <a:schemeClr val="accent1">
                    <a:lumMod val="75000"/>
                  </a:schemeClr>
                </a:solidFill>
                <a:latin typeface="Times New Roman" pitchFamily="18" charset="0"/>
                <a:cs typeface="Times New Roman" pitchFamily="18" charset="0"/>
              </a:rPr>
              <a:t>طرح الأسهم للاكتتاب العام </a:t>
            </a:r>
          </a:p>
          <a:p>
            <a:pPr indent="-457200" algn="r" rtl="1"/>
            <a:r>
              <a:rPr lang="ar-SA" dirty="0" smtClean="0">
                <a:latin typeface="Times New Roman" pitchFamily="18" charset="0"/>
                <a:cs typeface="Times New Roman" pitchFamily="18" charset="0"/>
              </a:rPr>
              <a:t>طرح الأسهم يعني اصدارها ودعوة الجمهور للاكتتاب فيها او الترويج لها ويجب ان يكون طرح الاسهم وفق لائحة طرح الأوراق المالية في المملكة.هناك طرح عام وخاص ومستثنى </a:t>
            </a:r>
          </a:p>
          <a:p>
            <a:pPr lvl="2" indent="-457200" algn="r" rtl="1"/>
            <a:endParaRPr lang="ar-SA" dirty="0" smtClean="0">
              <a:latin typeface="Times New Roman" pitchFamily="18" charset="0"/>
              <a:cs typeface="Times New Roman" pitchFamily="18" charset="0"/>
            </a:endParaRPr>
          </a:p>
          <a:p>
            <a:pPr indent="-457200" algn="r" rtl="1">
              <a:buFont typeface="+mj-lt"/>
              <a:buAutoNum type="arabicPeriod" startAt="5"/>
            </a:pPr>
            <a:r>
              <a:rPr lang="ar-SA" dirty="0" smtClean="0">
                <a:solidFill>
                  <a:schemeClr val="tx2">
                    <a:lumMod val="75000"/>
                  </a:schemeClr>
                </a:solidFill>
                <a:latin typeface="Times New Roman" pitchFamily="18" charset="0"/>
                <a:cs typeface="Times New Roman" pitchFamily="18" charset="0"/>
              </a:rPr>
              <a:t>الاكتتاب في راس مال الشركة </a:t>
            </a:r>
          </a:p>
          <a:p>
            <a:pPr indent="-457200" algn="r" rtl="1">
              <a:buFont typeface="Wingdings" pitchFamily="2" charset="2"/>
              <a:buChar char="§"/>
            </a:pPr>
            <a:r>
              <a:rPr lang="ar-SA" dirty="0" smtClean="0">
                <a:latin typeface="Times New Roman" pitchFamily="18" charset="0"/>
                <a:cs typeface="Times New Roman" pitchFamily="18" charset="0"/>
              </a:rPr>
              <a:t>الاكتتاب العام :يكتتب المؤسسون بجزء من راس المال والجزء الآخر يطرح للاكتتاب العام</a:t>
            </a:r>
          </a:p>
          <a:p>
            <a:pPr indent="-457200" algn="r" rtl="1">
              <a:buFont typeface="Wingdings" pitchFamily="2" charset="2"/>
              <a:buChar char="§"/>
            </a:pPr>
            <a:r>
              <a:rPr lang="ar-SA" dirty="0" smtClean="0">
                <a:latin typeface="Times New Roman" pitchFamily="18" charset="0"/>
                <a:cs typeface="Times New Roman" pitchFamily="18" charset="0"/>
              </a:rPr>
              <a:t>الاكتتاب المغلق: يكتتب المؤسسون بكل رأس المال </a:t>
            </a:r>
          </a:p>
          <a:p>
            <a:pPr indent="-457200" algn="r" rtl="1">
              <a:buFont typeface="Wingdings" pitchFamily="2" charset="2"/>
              <a:buChar char="§"/>
            </a:pPr>
            <a:r>
              <a:rPr lang="ar-SA" dirty="0" smtClean="0">
                <a:latin typeface="Times New Roman" pitchFamily="18" charset="0"/>
                <a:cs typeface="Times New Roman" pitchFamily="18" charset="0"/>
              </a:rPr>
              <a:t>الاكتتاب </a:t>
            </a:r>
            <a:r>
              <a:rPr lang="en-US" b="1" dirty="0" smtClean="0">
                <a:solidFill>
                  <a:schemeClr val="tx2">
                    <a:lumMod val="75000"/>
                  </a:schemeClr>
                </a:solidFill>
                <a:latin typeface="Times New Roman" pitchFamily="18" charset="0"/>
                <a:cs typeface="Times New Roman" pitchFamily="18" charset="0"/>
              </a:rPr>
              <a:t>Subscription </a:t>
            </a:r>
            <a:r>
              <a:rPr lang="ar-SA" dirty="0" smtClean="0">
                <a:latin typeface="Times New Roman" pitchFamily="18" charset="0"/>
                <a:cs typeface="Times New Roman" pitchFamily="18" charset="0"/>
              </a:rPr>
              <a:t>: تصرف قانوني يلتزم بمقتضاه شخص يسمى المكتتب بتقديم حصة في راس مال الشركة يعطى مقابلها اسهم </a:t>
            </a:r>
          </a:p>
          <a:p>
            <a:pPr indent="-457200" algn="r" rtl="1">
              <a:buFont typeface="Wingdings" pitchFamily="2" charset="2"/>
              <a:buChar char="§"/>
            </a:pPr>
            <a:r>
              <a:rPr lang="ar-SA" dirty="0" smtClean="0">
                <a:latin typeface="Times New Roman" pitchFamily="18" charset="0"/>
                <a:cs typeface="Times New Roman" pitchFamily="18" charset="0"/>
              </a:rPr>
              <a:t>يعد المؤسسون طلب ونشرة الاكتتاب وتقدم الدعوى للاكتتاب الى الجمهور عن طريق احد البنوك التي يعنيها وزير التجارة </a:t>
            </a:r>
          </a:p>
          <a:p>
            <a:pPr indent="-457200" algn="r" rtl="1">
              <a:buFont typeface="Wingdings" pitchFamily="2" charset="2"/>
              <a:buChar char="§"/>
            </a:pPr>
            <a:endParaRPr lang="ar-SA" dirty="0" smtClean="0">
              <a:latin typeface="Times New Roman" pitchFamily="18" charset="0"/>
              <a:cs typeface="Times New Roman" pitchFamily="18" charset="0"/>
            </a:endParaRPr>
          </a:p>
          <a:p>
            <a:pPr indent="-457200" algn="r" rtl="1">
              <a:buFont typeface="Wingdings" pitchFamily="2" charset="2"/>
              <a:buChar char="§"/>
            </a:pPr>
            <a:endParaRPr lang="ar-SA" dirty="0" smtClean="0">
              <a:latin typeface="Times New Roman" pitchFamily="18" charset="0"/>
              <a:cs typeface="Times New Roman" pitchFamily="18" charset="0"/>
            </a:endParaRPr>
          </a:p>
          <a:p>
            <a:pPr indent="-457200" algn="r" rtl="1">
              <a:spcBef>
                <a:spcPts val="600"/>
              </a:spcBef>
              <a:buClr>
                <a:schemeClr val="tx2"/>
              </a:buClr>
              <a:buSzPct val="73000"/>
            </a:pPr>
            <a:endParaRPr lang="ar-SA" b="1" dirty="0" smtClean="0">
              <a:solidFill>
                <a:schemeClr val="tx2">
                  <a:lumMod val="75000"/>
                </a:schemeClr>
              </a:solidFill>
              <a:latin typeface="Times New Roman" pitchFamily="18" charset="0"/>
              <a:cs typeface="Times New Roman" pitchFamily="18" charset="0"/>
            </a:endParaRPr>
          </a:p>
          <a:p>
            <a:pPr lvl="1" indent="-457200" algn="r" rtl="1">
              <a:spcBef>
                <a:spcPts val="600"/>
              </a:spcBef>
              <a:buClr>
                <a:schemeClr val="tx2"/>
              </a:buClr>
              <a:buSzPct val="73000"/>
            </a:pPr>
            <a:endParaRPr lang="ar-SA" dirty="0" smtClean="0">
              <a:latin typeface="Times New Roman" pitchFamily="18" charset="0"/>
              <a:cs typeface="Times New Roman" pitchFamily="18" charset="0"/>
            </a:endParaRPr>
          </a:p>
          <a:p>
            <a:pPr indent="-457200" algn="r" rtl="1">
              <a:spcBef>
                <a:spcPts val="600"/>
              </a:spcBef>
              <a:buClr>
                <a:schemeClr val="tx2"/>
              </a:buClr>
              <a:buSzPct val="73000"/>
            </a:pPr>
            <a:endParaRPr lang="ar-SA" dirty="0" smtClean="0">
              <a:latin typeface="Times New Roman" pitchFamily="18" charset="0"/>
              <a:cs typeface="Times New Roman" pitchFamily="18" charset="0"/>
            </a:endParaRPr>
          </a:p>
          <a:p>
            <a:pPr marL="0" marR="0" lvl="0" indent="-457200" algn="r" defTabSz="914400" rtl="1" eaLnBrk="1" fontAlgn="auto" latinLnBrk="0" hangingPunct="1">
              <a:lnSpc>
                <a:spcPct val="100000"/>
              </a:lnSpc>
              <a:spcBef>
                <a:spcPts val="600"/>
              </a:spcBef>
              <a:spcAft>
                <a:spcPts val="0"/>
              </a:spcAft>
              <a:buClr>
                <a:schemeClr val="tx2"/>
              </a:buClr>
              <a:buSzPct val="73000"/>
              <a:buFont typeface="Wingdings 2"/>
              <a:buNone/>
              <a:tabLst/>
              <a:defRPr/>
            </a:pPr>
            <a:endParaRPr lang="ar-SA"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2"/>
          <p:cNvSpPr txBox="1">
            <a:spLocks/>
          </p:cNvSpPr>
          <p:nvPr/>
        </p:nvSpPr>
        <p:spPr>
          <a:xfrm>
            <a:off x="228600" y="228600"/>
            <a:ext cx="7924800" cy="6248400"/>
          </a:xfrm>
          <a:prstGeom prst="rect">
            <a:avLst/>
          </a:prstGeom>
        </p:spPr>
        <p:txBody>
          <a:bodyPr vert="horz">
            <a:noAutofit/>
          </a:bodyPr>
          <a:lstStyle/>
          <a:p>
            <a:pPr indent="-457200" algn="r" rtl="1">
              <a:spcBef>
                <a:spcPts val="600"/>
              </a:spcBef>
              <a:buClr>
                <a:schemeClr val="tx2"/>
              </a:buClr>
              <a:buSzPct val="73000"/>
            </a:pPr>
            <a:endParaRPr lang="ar-SA" dirty="0" smtClean="0">
              <a:latin typeface="Times New Roman" pitchFamily="18" charset="0"/>
              <a:cs typeface="Times New Roman" pitchFamily="18" charset="0"/>
            </a:endParaRPr>
          </a:p>
          <a:p>
            <a:pPr indent="-457200" algn="r" rtl="1">
              <a:buFont typeface="+mj-lt"/>
              <a:buAutoNum type="arabicPeriod" startAt="6"/>
            </a:pPr>
            <a:r>
              <a:rPr lang="ar-SA" dirty="0" smtClean="0">
                <a:solidFill>
                  <a:schemeClr val="accent1">
                    <a:lumMod val="75000"/>
                  </a:schemeClr>
                </a:solidFill>
                <a:latin typeface="Times New Roman" pitchFamily="18" charset="0"/>
                <a:cs typeface="Times New Roman" pitchFamily="18" charset="0"/>
              </a:rPr>
              <a:t>اعتماد نشرة الاكتتاب واستيفاء شروطه </a:t>
            </a:r>
          </a:p>
          <a:p>
            <a:pPr indent="-457200" algn="r" rtl="1">
              <a:buFont typeface="Wingdings" pitchFamily="2" charset="2"/>
              <a:buChar char="§"/>
            </a:pPr>
            <a:r>
              <a:rPr lang="ar-SA" dirty="0" smtClean="0">
                <a:latin typeface="Times New Roman" pitchFamily="18" charset="0"/>
                <a:cs typeface="Times New Roman" pitchFamily="18" charset="0"/>
              </a:rPr>
              <a:t>يتم دعوة الجمهور للإكتتاب العام  بواسطة نشرة الاكتتاب .يجب ان يتم اعتماد نشرة الاكتتاب من هيئة سوق المال ولابد ان تشتمل على بيانات محددة (للاطلاع ص 232) وتعلن النشرة في جريدة يومية </a:t>
            </a:r>
          </a:p>
          <a:p>
            <a:pPr indent="-457200" algn="r" rtl="1">
              <a:buFont typeface="Wingdings" pitchFamily="2" charset="2"/>
              <a:buChar char="§"/>
            </a:pPr>
            <a:r>
              <a:rPr lang="ar-SA" dirty="0" smtClean="0">
                <a:latin typeface="Times New Roman" pitchFamily="18" charset="0"/>
                <a:cs typeface="Times New Roman" pitchFamily="18" charset="0"/>
              </a:rPr>
              <a:t>مواعيد الاكتتاب : من 10 ايام الى 90 يوم ولايتم تأسيس الشركة الا اذا اكتتب بكل رأس المال </a:t>
            </a:r>
          </a:p>
          <a:p>
            <a:pPr indent="-457200" algn="r" rtl="1">
              <a:buFont typeface="Wingdings" pitchFamily="2" charset="2"/>
              <a:buChar char="§"/>
            </a:pPr>
            <a:r>
              <a:rPr lang="ar-SA" dirty="0" smtClean="0">
                <a:latin typeface="Times New Roman" pitchFamily="18" charset="0"/>
                <a:cs typeface="Times New Roman" pitchFamily="18" charset="0"/>
              </a:rPr>
              <a:t>تخصيص الأسهم :في حالة جاوز عدد الاسهم المكتتب بها العدد المطروح للاكتتاب توزع الاسهم على المكتتبين بحسب نسبة مااكتتب به كل منهم مع مراعاة مايقرره وزير التجارة في كل حالة . تتولى هيئة سوق المال اعتماد تخصيص الاسهم ورد الفائض للمكتتبين </a:t>
            </a:r>
          </a:p>
          <a:p>
            <a:pPr indent="-457200" algn="r" rtl="1">
              <a:buFont typeface="Wingdings" pitchFamily="2" charset="2"/>
              <a:buChar char="§"/>
            </a:pPr>
            <a:r>
              <a:rPr lang="ar-SA" dirty="0" smtClean="0">
                <a:latin typeface="Times New Roman" pitchFamily="18" charset="0"/>
                <a:cs typeface="Times New Roman" pitchFamily="18" charset="0"/>
              </a:rPr>
              <a:t>شروط صحة الاكتتاب:للاطلاع ص 234</a:t>
            </a:r>
          </a:p>
          <a:p>
            <a:pPr indent="-457200" algn="r" rtl="1"/>
            <a:endParaRPr lang="ar-SA" dirty="0" smtClean="0">
              <a:latin typeface="Times New Roman" pitchFamily="18" charset="0"/>
              <a:cs typeface="Times New Roman" pitchFamily="18" charset="0"/>
            </a:endParaRPr>
          </a:p>
          <a:p>
            <a:pPr indent="-457200" algn="r" rtl="1">
              <a:buFont typeface="+mj-lt"/>
              <a:buAutoNum type="arabicPeriod" startAt="7"/>
            </a:pPr>
            <a:r>
              <a:rPr lang="ar-SA" dirty="0" smtClean="0">
                <a:solidFill>
                  <a:schemeClr val="accent1">
                    <a:lumMod val="75000"/>
                  </a:schemeClr>
                </a:solidFill>
                <a:latin typeface="Times New Roman" pitchFamily="18" charset="0"/>
                <a:cs typeface="Times New Roman" pitchFamily="18" charset="0"/>
              </a:rPr>
              <a:t>انعقاد الجمعية التأسيسية </a:t>
            </a:r>
            <a:endParaRPr lang="en-US" dirty="0" smtClean="0">
              <a:solidFill>
                <a:schemeClr val="accent1">
                  <a:lumMod val="75000"/>
                </a:schemeClr>
              </a:solidFill>
              <a:latin typeface="Times New Roman" pitchFamily="18" charset="0"/>
              <a:cs typeface="Times New Roman" pitchFamily="18" charset="0"/>
            </a:endParaRPr>
          </a:p>
          <a:p>
            <a:pPr indent="-457200" algn="r" rtl="1">
              <a:buFont typeface="Wingdings" pitchFamily="2" charset="2"/>
              <a:buChar char="§"/>
            </a:pPr>
            <a:r>
              <a:rPr lang="ar-SA" dirty="0" smtClean="0">
                <a:latin typeface="Times New Roman" pitchFamily="18" charset="0"/>
                <a:cs typeface="Times New Roman" pitchFamily="18" charset="0"/>
              </a:rPr>
              <a:t>تختص الجمعية التأسيسية بالأمور التالية :</a:t>
            </a:r>
          </a:p>
          <a:p>
            <a:pPr lvl="2" indent="-457200" algn="r" rtl="1">
              <a:spcBef>
                <a:spcPts val="600"/>
              </a:spcBef>
              <a:buClr>
                <a:schemeClr val="tx2"/>
              </a:buClr>
              <a:buSzPct val="73000"/>
              <a:buFont typeface="Arial" pitchFamily="34" charset="0"/>
              <a:buChar char="•"/>
            </a:pPr>
            <a:r>
              <a:rPr lang="ar-SA" dirty="0" smtClean="0">
                <a:latin typeface="Times New Roman" pitchFamily="18" charset="0"/>
                <a:cs typeface="Times New Roman" pitchFamily="18" charset="0"/>
              </a:rPr>
              <a:t>التحقق من صحة اجراءات التأسيس : وتشمل التحقق من الاكتتاب بكل رأس المال ومن الوفاء بالحد الأدنى منه وبالقدر المستحق من قيمة الأسهم </a:t>
            </a:r>
          </a:p>
          <a:p>
            <a:pPr lvl="2" indent="-457200" algn="r" rtl="1">
              <a:spcBef>
                <a:spcPts val="600"/>
              </a:spcBef>
              <a:buClr>
                <a:schemeClr val="tx2"/>
              </a:buClr>
              <a:buSzPct val="73000"/>
              <a:buFont typeface="Arial" pitchFamily="34" charset="0"/>
              <a:buChar char="•"/>
            </a:pPr>
            <a:r>
              <a:rPr lang="ar-SA" dirty="0" smtClean="0">
                <a:latin typeface="Times New Roman" pitchFamily="18" charset="0"/>
                <a:cs typeface="Times New Roman" pitchFamily="18" charset="0"/>
              </a:rPr>
              <a:t>التصديق على نظام الشركة ونفقات التأسيس :تتولى الجمعية وضع النصوص النهائية لنظام الشركة ،ويجوز لها ادخال تعديلات بشرط ان لاتكون جوهرية على النظام المقدم من المؤسسين  والا وجبت موافقة جميع المكتتبين الممثلين في الجمعية</a:t>
            </a:r>
          </a:p>
          <a:p>
            <a:pPr lvl="2" indent="-457200" algn="r" rtl="1">
              <a:spcBef>
                <a:spcPts val="600"/>
              </a:spcBef>
              <a:buClr>
                <a:schemeClr val="tx2"/>
              </a:buClr>
              <a:buSzPct val="73000"/>
              <a:buFont typeface="Arial" pitchFamily="34" charset="0"/>
              <a:buChar char="•"/>
            </a:pPr>
            <a:r>
              <a:rPr lang="ar-SA" dirty="0" smtClean="0">
                <a:latin typeface="Times New Roman" pitchFamily="18" charset="0"/>
                <a:cs typeface="Times New Roman" pitchFamily="18" charset="0"/>
              </a:rPr>
              <a:t>تعيين الهيئات الإدارية الأولى : تتولى الجمعية تعيين أول مجلس إدارة لمدة لاتتجاوز 5 سنوات ،وأول مراقب حسابات. وقد جرى العمل على ان ينص نظام الشركة على تعيين مجلس الإدارة الأول من بين المؤسسين ثم يعتمد هذا التعيين بالتصديق على النظام </a:t>
            </a:r>
          </a:p>
          <a:p>
            <a:pPr lvl="2" indent="-457200" algn="r" rtl="1">
              <a:spcBef>
                <a:spcPts val="600"/>
              </a:spcBef>
              <a:buClr>
                <a:schemeClr val="tx2"/>
              </a:buClr>
              <a:buSzPct val="73000"/>
              <a:buFont typeface="Arial" pitchFamily="34" charset="0"/>
              <a:buChar char="•"/>
            </a:pPr>
            <a:r>
              <a:rPr lang="ar-SA" dirty="0" smtClean="0">
                <a:latin typeface="Times New Roman" pitchFamily="18" charset="0"/>
                <a:cs typeface="Times New Roman" pitchFamily="18" charset="0"/>
              </a:rPr>
              <a:t>تقويم الحصص العينية ان وجدت واعتماد المزايا الخاصة بالمؤسسين</a:t>
            </a:r>
          </a:p>
          <a:p>
            <a:pPr indent="-457200" algn="r" rtl="1">
              <a:spcBef>
                <a:spcPts val="600"/>
              </a:spcBef>
              <a:buClr>
                <a:schemeClr val="tx2"/>
              </a:buClr>
              <a:buSzPct val="73000"/>
              <a:buFont typeface="+mj-lt"/>
              <a:buAutoNum type="arabicPeriod" startAt="3"/>
            </a:pPr>
            <a:endParaRPr lang="ar-SA" b="1" dirty="0" smtClean="0">
              <a:solidFill>
                <a:schemeClr val="tx2">
                  <a:lumMod val="75000"/>
                </a:schemeClr>
              </a:solidFill>
              <a:latin typeface="Times New Roman" pitchFamily="18" charset="0"/>
              <a:cs typeface="Times New Roman" pitchFamily="18" charset="0"/>
            </a:endParaRPr>
          </a:p>
          <a:p>
            <a:pPr indent="-457200" algn="r" rtl="1">
              <a:spcBef>
                <a:spcPts val="600"/>
              </a:spcBef>
              <a:buClr>
                <a:schemeClr val="tx2"/>
              </a:buClr>
              <a:buSzPct val="73000"/>
            </a:pPr>
            <a:endParaRPr lang="ar-SA" dirty="0" smtClean="0">
              <a:latin typeface="Times New Roman" pitchFamily="18" charset="0"/>
              <a:cs typeface="Times New Roman" pitchFamily="18" charset="0"/>
            </a:endParaRPr>
          </a:p>
          <a:p>
            <a:pPr marL="0" marR="0" lvl="0" indent="-457200" algn="r" defTabSz="914400" rtl="1" eaLnBrk="1" fontAlgn="auto" latinLnBrk="0" hangingPunct="1">
              <a:lnSpc>
                <a:spcPct val="100000"/>
              </a:lnSpc>
              <a:spcBef>
                <a:spcPts val="600"/>
              </a:spcBef>
              <a:spcAft>
                <a:spcPts val="0"/>
              </a:spcAft>
              <a:buClr>
                <a:schemeClr val="tx2"/>
              </a:buClr>
              <a:buSzPct val="73000"/>
              <a:buFont typeface="Wingdings 2"/>
              <a:buNone/>
              <a:tabLst/>
              <a:defRPr/>
            </a:pPr>
            <a:endParaRPr lang="ar-SA"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2"/>
          <p:cNvSpPr txBox="1">
            <a:spLocks/>
          </p:cNvSpPr>
          <p:nvPr/>
        </p:nvSpPr>
        <p:spPr>
          <a:xfrm>
            <a:off x="228600" y="228600"/>
            <a:ext cx="7924800" cy="6248400"/>
          </a:xfrm>
          <a:prstGeom prst="rect">
            <a:avLst/>
          </a:prstGeom>
        </p:spPr>
        <p:txBody>
          <a:bodyPr vert="horz">
            <a:noAutofit/>
          </a:bodyPr>
          <a:lstStyle/>
          <a:p>
            <a:pPr indent="-457200" algn="r" rtl="1"/>
            <a:endParaRPr lang="ar-SA" dirty="0" smtClean="0">
              <a:solidFill>
                <a:schemeClr val="accent1">
                  <a:lumMod val="75000"/>
                </a:schemeClr>
              </a:solidFill>
              <a:latin typeface="Times New Roman" pitchFamily="18" charset="0"/>
              <a:cs typeface="Times New Roman" pitchFamily="18" charset="0"/>
            </a:endParaRPr>
          </a:p>
          <a:p>
            <a:pPr indent="-457200" algn="r" rtl="1">
              <a:spcBef>
                <a:spcPts val="600"/>
              </a:spcBef>
              <a:buClr>
                <a:schemeClr val="tx2"/>
              </a:buClr>
              <a:buSzPct val="73000"/>
              <a:buFont typeface="Wingdings" pitchFamily="2" charset="2"/>
              <a:buChar char="q"/>
            </a:pPr>
            <a:r>
              <a:rPr lang="ar-SA" dirty="0" smtClean="0">
                <a:latin typeface="Times New Roman" pitchFamily="18" charset="0"/>
                <a:cs typeface="Times New Roman" pitchFamily="18" charset="0"/>
              </a:rPr>
              <a:t>يدعو المؤسسون المكتتبين الى حضور اجتماع الجمعية العمومية التأسيسية . يجب ان لاتقل الفترة بين تاريخ الدعوة وتاريخ الانعقاد عن 15 يوم ويكون لكل مكتتب أيا ً كان عدد أسهمه حق الحضور</a:t>
            </a:r>
          </a:p>
          <a:p>
            <a:pPr indent="-457200" algn="r" rtl="1">
              <a:spcBef>
                <a:spcPts val="600"/>
              </a:spcBef>
              <a:buClr>
                <a:schemeClr val="tx2"/>
              </a:buClr>
              <a:buSzPct val="73000"/>
              <a:buFont typeface="Wingdings" pitchFamily="2" charset="2"/>
              <a:buChar char="q"/>
            </a:pPr>
            <a:r>
              <a:rPr lang="ar-SA" dirty="0" smtClean="0">
                <a:latin typeface="Times New Roman" pitchFamily="18" charset="0"/>
                <a:cs typeface="Times New Roman" pitchFamily="18" charset="0"/>
              </a:rPr>
              <a:t>يشترط لصحة الاجتماع حضور عدد من المكتتبين يمثل نصف رأس المال على الاقل ،فإذا لم تتوفر هذه الأغلبية وجهت الدعوة لاجتماع ثاني يعقد بعد 15 يوم، ويكون هذا الاجتماع صحيح أيا ً كان عدد المكتتبين الحاضرين فيه </a:t>
            </a:r>
          </a:p>
          <a:p>
            <a:pPr indent="-457200" algn="r" rtl="1">
              <a:spcBef>
                <a:spcPts val="600"/>
              </a:spcBef>
              <a:buClr>
                <a:schemeClr val="tx2"/>
              </a:buClr>
              <a:buSzPct val="73000"/>
              <a:buFont typeface="Wingdings" pitchFamily="2" charset="2"/>
              <a:buChar char="q"/>
            </a:pPr>
            <a:r>
              <a:rPr lang="ar-SA" dirty="0" smtClean="0">
                <a:latin typeface="Times New Roman" pitchFamily="18" charset="0"/>
                <a:cs typeface="Times New Roman" pitchFamily="18" charset="0"/>
              </a:rPr>
              <a:t>تصدر قرارات الجمعية التأسيسية بالأغلبية المطلقة للأسهم الممثلة فيها </a:t>
            </a:r>
          </a:p>
          <a:p>
            <a:pPr lvl="2" indent="-457200" algn="r" rtl="1">
              <a:spcBef>
                <a:spcPts val="600"/>
              </a:spcBef>
              <a:buClr>
                <a:schemeClr val="tx2"/>
              </a:buClr>
              <a:buSzPct val="73000"/>
            </a:pPr>
            <a:endParaRPr lang="ar-SA" dirty="0" smtClean="0">
              <a:latin typeface="Times New Roman" pitchFamily="18" charset="0"/>
              <a:cs typeface="Times New Roman" pitchFamily="18" charset="0"/>
            </a:endParaRPr>
          </a:p>
          <a:p>
            <a:pPr indent="-457200" algn="r" rtl="1">
              <a:buFont typeface="+mj-lt"/>
              <a:buAutoNum type="arabicPeriod" startAt="8"/>
            </a:pPr>
            <a:r>
              <a:rPr lang="ar-SA" dirty="0" smtClean="0">
                <a:solidFill>
                  <a:schemeClr val="accent1">
                    <a:lumMod val="75000"/>
                  </a:schemeClr>
                </a:solidFill>
                <a:latin typeface="Times New Roman" pitchFamily="18" charset="0"/>
                <a:cs typeface="Times New Roman" pitchFamily="18" charset="0"/>
              </a:rPr>
              <a:t>استصدار قرار وزير التجارة بإعلان تأسيس الشركة </a:t>
            </a:r>
          </a:p>
          <a:p>
            <a:pPr indent="-457200" algn="r" rtl="1">
              <a:spcBef>
                <a:spcPts val="600"/>
              </a:spcBef>
              <a:buClr>
                <a:schemeClr val="tx2"/>
              </a:buClr>
              <a:buSzPct val="73000"/>
              <a:buFont typeface="Wingdings" pitchFamily="2" charset="2"/>
              <a:buChar char="q"/>
            </a:pPr>
            <a:r>
              <a:rPr lang="ar-SA" dirty="0" smtClean="0">
                <a:latin typeface="Times New Roman" pitchFamily="18" charset="0"/>
                <a:cs typeface="Times New Roman" pitchFamily="18" charset="0"/>
              </a:rPr>
              <a:t>خلال ال 15 يوم التالية لانعقاد الجمعية التأسيسية يتقدم المؤسسون بطلب لوزير التجارة لاستصدار قرار بإعلان تأسيس الشركة . ويكون الطلب مصحوب بالمستندات المطلوبة </a:t>
            </a:r>
          </a:p>
          <a:p>
            <a:pPr indent="-457200" algn="r" rtl="1">
              <a:spcBef>
                <a:spcPts val="600"/>
              </a:spcBef>
              <a:buClr>
                <a:schemeClr val="tx2"/>
              </a:buClr>
              <a:buSzPct val="73000"/>
              <a:buFont typeface="Wingdings" pitchFamily="2" charset="2"/>
              <a:buChar char="q"/>
            </a:pPr>
            <a:r>
              <a:rPr lang="ar-SA" dirty="0" smtClean="0">
                <a:latin typeface="Times New Roman" pitchFamily="18" charset="0"/>
                <a:cs typeface="Times New Roman" pitchFamily="18" charset="0"/>
              </a:rPr>
              <a:t>بعد أن يتحقق الوزير من صحة اجراءات التأسيس يصدر قراره باعلان تأسيس الشركة</a:t>
            </a:r>
          </a:p>
          <a:p>
            <a:pPr indent="-457200" algn="r" rtl="1">
              <a:spcBef>
                <a:spcPts val="600"/>
              </a:spcBef>
              <a:buClr>
                <a:schemeClr val="tx2"/>
              </a:buClr>
              <a:buSzPct val="73000"/>
              <a:buFont typeface="Wingdings" pitchFamily="2" charset="2"/>
              <a:buChar char="q"/>
            </a:pPr>
            <a:r>
              <a:rPr lang="ar-SA" dirty="0" smtClean="0">
                <a:latin typeface="Times New Roman" pitchFamily="18" charset="0"/>
                <a:cs typeface="Times New Roman" pitchFamily="18" charset="0"/>
              </a:rPr>
              <a:t>بصدور هذا القرار يصبح للشركة وجود قانوني وتكتسب الشخصية المعنوية ويجب شهرها</a:t>
            </a:r>
          </a:p>
          <a:p>
            <a:pPr indent="-457200" algn="r" rtl="1">
              <a:spcBef>
                <a:spcPts val="600"/>
              </a:spcBef>
              <a:buClr>
                <a:schemeClr val="tx2"/>
              </a:buClr>
              <a:buSzPct val="73000"/>
              <a:buFont typeface="Wingdings" pitchFamily="2" charset="2"/>
              <a:buChar char="q"/>
            </a:pPr>
            <a:r>
              <a:rPr lang="ar-SA" dirty="0" smtClean="0">
                <a:latin typeface="Times New Roman" pitchFamily="18" charset="0"/>
                <a:cs typeface="Times New Roman" pitchFamily="18" charset="0"/>
              </a:rPr>
              <a:t>تنتقل الى ذمة الشركة جميع التصرفات التي أجراها المؤسسون لحسابها وجميع المصاريف التي انفقوها خلال فترة التأسيس </a:t>
            </a:r>
          </a:p>
          <a:p>
            <a:pPr indent="-457200" algn="r" rtl="1"/>
            <a:endParaRPr lang="ar-SA" dirty="0" smtClean="0">
              <a:solidFill>
                <a:schemeClr val="accent1">
                  <a:lumMod val="75000"/>
                </a:schemeClr>
              </a:solidFill>
              <a:latin typeface="Times New Roman" pitchFamily="18" charset="0"/>
              <a:cs typeface="Times New Roman" pitchFamily="18" charset="0"/>
            </a:endParaRPr>
          </a:p>
          <a:p>
            <a:pPr indent="-457200" algn="r" rtl="1">
              <a:buFont typeface="+mj-lt"/>
              <a:buAutoNum type="arabicPeriod" startAt="9"/>
            </a:pPr>
            <a:r>
              <a:rPr lang="ar-SA" dirty="0" smtClean="0">
                <a:solidFill>
                  <a:schemeClr val="accent1">
                    <a:lumMod val="75000"/>
                  </a:schemeClr>
                </a:solidFill>
                <a:latin typeface="Times New Roman" pitchFamily="18" charset="0"/>
                <a:cs typeface="Times New Roman" pitchFamily="18" charset="0"/>
              </a:rPr>
              <a:t>اشهار الشركة وقيدها في السجل التجاري </a:t>
            </a:r>
          </a:p>
          <a:p>
            <a:pPr indent="-457200" algn="r" rtl="1">
              <a:buFont typeface="Arial" pitchFamily="34" charset="0"/>
              <a:buChar char="•"/>
            </a:pPr>
            <a:r>
              <a:rPr lang="ar-SA" dirty="0" smtClean="0">
                <a:latin typeface="Times New Roman" pitchFamily="18" charset="0"/>
                <a:cs typeface="Times New Roman" pitchFamily="18" charset="0"/>
              </a:rPr>
              <a:t>تقوم وزارة التجارة بنشر قرار الوزير مع صورة من عقد الشركة ونظامها على نفقة الشركة في الجريدة الرسمية</a:t>
            </a:r>
          </a:p>
          <a:p>
            <a:pPr indent="-457200" algn="r" rtl="1">
              <a:buFont typeface="Arial" pitchFamily="34" charset="0"/>
              <a:buChar char="•"/>
            </a:pPr>
            <a:r>
              <a:rPr lang="ar-SA" dirty="0" smtClean="0">
                <a:latin typeface="Times New Roman" pitchFamily="18" charset="0"/>
                <a:cs typeface="Times New Roman" pitchFamily="18" charset="0"/>
              </a:rPr>
              <a:t>على اعضاء مجلس الإدارة خلال 15 يوم من صدور قرار وزير التجارة ان يطلبوا قيد الشركة في السجل التجاري </a:t>
            </a:r>
          </a:p>
          <a:p>
            <a:pPr indent="-457200" algn="r" rtl="1">
              <a:spcBef>
                <a:spcPts val="600"/>
              </a:spcBef>
              <a:buClr>
                <a:schemeClr val="tx2"/>
              </a:buClr>
              <a:buSzPct val="73000"/>
            </a:pPr>
            <a:endParaRPr lang="ar-SA" dirty="0" smtClean="0">
              <a:solidFill>
                <a:schemeClr val="tx2">
                  <a:lumMod val="75000"/>
                </a:schemeClr>
              </a:solidFill>
              <a:latin typeface="Times New Roman" pitchFamily="18" charset="0"/>
              <a:cs typeface="Times New Roman" pitchFamily="18" charset="0"/>
            </a:endParaRPr>
          </a:p>
          <a:p>
            <a:pPr indent="-457200" algn="r" rtl="1">
              <a:spcBef>
                <a:spcPts val="600"/>
              </a:spcBef>
              <a:buClr>
                <a:schemeClr val="tx2"/>
              </a:buClr>
              <a:buSzPct val="73000"/>
              <a:buFont typeface="+mj-lt"/>
              <a:buAutoNum type="arabicPeriod" startAt="4"/>
            </a:pPr>
            <a:endParaRPr lang="ar-SA" b="1" dirty="0" smtClean="0">
              <a:solidFill>
                <a:schemeClr val="tx2">
                  <a:lumMod val="75000"/>
                </a:schemeClr>
              </a:solidFill>
              <a:latin typeface="Times New Roman" pitchFamily="18" charset="0"/>
              <a:cs typeface="Times New Roman" pitchFamily="18" charset="0"/>
            </a:endParaRPr>
          </a:p>
          <a:p>
            <a:pPr lvl="2" indent="-457200" algn="r" rtl="1">
              <a:spcBef>
                <a:spcPts val="600"/>
              </a:spcBef>
              <a:buClr>
                <a:schemeClr val="tx2"/>
              </a:buClr>
              <a:buSzPct val="73000"/>
              <a:buFont typeface="Arial" pitchFamily="34" charset="0"/>
              <a:buChar char="•"/>
            </a:pPr>
            <a:endParaRPr lang="ar-SA" dirty="0" smtClean="0">
              <a:latin typeface="Times New Roman" pitchFamily="18" charset="0"/>
              <a:cs typeface="Times New Roman" pitchFamily="18" charset="0"/>
            </a:endParaRPr>
          </a:p>
          <a:p>
            <a:pPr indent="-457200" algn="r" rtl="1">
              <a:spcBef>
                <a:spcPts val="600"/>
              </a:spcBef>
              <a:buClr>
                <a:schemeClr val="tx2"/>
              </a:buClr>
              <a:buSzPct val="73000"/>
              <a:buFont typeface="Wingdings" pitchFamily="2" charset="2"/>
              <a:buChar char="q"/>
            </a:pPr>
            <a:endParaRPr lang="ar-SA" dirty="0" smtClean="0">
              <a:latin typeface="Times New Roman" pitchFamily="18" charset="0"/>
              <a:cs typeface="Times New Roman" pitchFamily="18" charset="0"/>
            </a:endParaRPr>
          </a:p>
          <a:p>
            <a:pPr indent="-457200" algn="r" rtl="1">
              <a:spcBef>
                <a:spcPts val="600"/>
              </a:spcBef>
              <a:buClr>
                <a:schemeClr val="tx2"/>
              </a:buClr>
              <a:buSzPct val="73000"/>
            </a:pPr>
            <a:endParaRPr lang="ar-SA" dirty="0" smtClean="0">
              <a:latin typeface="Times New Roman" pitchFamily="18" charset="0"/>
              <a:cs typeface="Times New Roman" pitchFamily="18" charset="0"/>
            </a:endParaRPr>
          </a:p>
          <a:p>
            <a:pPr marL="0" marR="0" lvl="0" indent="-457200" algn="r" defTabSz="914400" rtl="1" eaLnBrk="1" fontAlgn="auto" latinLnBrk="0" hangingPunct="1">
              <a:lnSpc>
                <a:spcPct val="100000"/>
              </a:lnSpc>
              <a:spcBef>
                <a:spcPts val="600"/>
              </a:spcBef>
              <a:spcAft>
                <a:spcPts val="0"/>
              </a:spcAft>
              <a:buClr>
                <a:schemeClr val="tx2"/>
              </a:buClr>
              <a:buSzPct val="73000"/>
              <a:buFont typeface="Wingdings 2"/>
              <a:buNone/>
              <a:tabLst/>
              <a:defRPr/>
            </a:pPr>
            <a:endParaRPr lang="ar-SA"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wady7ly.net/up/uploads/3e75d55c24.jpg"/>
          <p:cNvPicPr>
            <a:picLocks noChangeAspect="1" noChangeArrowheads="1"/>
          </p:cNvPicPr>
          <p:nvPr/>
        </p:nvPicPr>
        <p:blipFill>
          <a:blip r:embed="rId2" cstate="print"/>
          <a:srcRect/>
          <a:stretch>
            <a:fillRect/>
          </a:stretch>
        </p:blipFill>
        <p:spPr bwMode="auto">
          <a:xfrm>
            <a:off x="3429000" y="381000"/>
            <a:ext cx="4476750" cy="5410200"/>
          </a:xfrm>
          <a:prstGeom prst="rect">
            <a:avLst/>
          </a:prstGeom>
          <a:noFill/>
        </p:spPr>
      </p:pic>
      <p:pic>
        <p:nvPicPr>
          <p:cNvPr id="1028" name="Picture 4" descr="http://www.wady7ly.net/up/uploads/51e9ab40cb.jpg"/>
          <p:cNvPicPr>
            <a:picLocks noChangeAspect="1" noChangeArrowheads="1"/>
          </p:cNvPicPr>
          <p:nvPr/>
        </p:nvPicPr>
        <p:blipFill>
          <a:blip r:embed="rId3" cstate="print"/>
          <a:srcRect/>
          <a:stretch>
            <a:fillRect/>
          </a:stretch>
        </p:blipFill>
        <p:spPr bwMode="auto">
          <a:xfrm>
            <a:off x="-1524000" y="457200"/>
            <a:ext cx="4838700" cy="5172075"/>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6400" y="152400"/>
            <a:ext cx="4648200" cy="6522720"/>
          </a:xfrm>
        </p:spPr>
        <p:style>
          <a:lnRef idx="2">
            <a:schemeClr val="accent1"/>
          </a:lnRef>
          <a:fillRef idx="1">
            <a:schemeClr val="lt1"/>
          </a:fillRef>
          <a:effectRef idx="0">
            <a:schemeClr val="accent1"/>
          </a:effectRef>
          <a:fontRef idx="minor">
            <a:schemeClr val="dk1"/>
          </a:fontRef>
        </p:style>
        <p:txBody>
          <a:bodyPr>
            <a:noAutofit/>
          </a:bodyPr>
          <a:lstStyle/>
          <a:p>
            <a:pPr algn="ctr" rtl="1">
              <a:buNone/>
            </a:pPr>
            <a:r>
              <a:rPr lang="ar-SA" sz="1400" dirty="0" smtClean="0"/>
              <a:t>نشرة اكتتاب اسمنت الجوف </a:t>
            </a:r>
            <a:br>
              <a:rPr lang="ar-SA" sz="1400" dirty="0" smtClean="0"/>
            </a:br>
            <a:endParaRPr lang="ar-SA" sz="1400" dirty="0" smtClean="0"/>
          </a:p>
          <a:p>
            <a:pPr algn="ctr" rtl="1">
              <a:buNone/>
            </a:pPr>
            <a:r>
              <a:rPr lang="ar-SA" sz="1400" dirty="0" smtClean="0"/>
              <a:t>حالة الشـــركة    تحت التأسيس</a:t>
            </a:r>
            <a:br>
              <a:rPr lang="ar-SA" sz="1400" dirty="0" smtClean="0"/>
            </a:br>
            <a:r>
              <a:rPr lang="ar-SA" sz="1400" dirty="0" smtClean="0"/>
              <a:t>رأس مال الشـركة    1300 مليون ريال سعودي</a:t>
            </a:r>
            <a:br>
              <a:rPr lang="ar-SA" sz="1400" dirty="0" smtClean="0"/>
            </a:br>
            <a:r>
              <a:rPr lang="ar-SA" sz="1400" dirty="0" smtClean="0"/>
              <a:t/>
            </a:r>
            <a:br>
              <a:rPr lang="ar-SA" sz="1400" dirty="0" smtClean="0"/>
            </a:br>
            <a:r>
              <a:rPr lang="ar-SA" sz="1400" dirty="0" smtClean="0"/>
              <a:t/>
            </a:r>
            <a:br>
              <a:rPr lang="ar-SA" sz="1400" dirty="0" smtClean="0"/>
            </a:br>
            <a:r>
              <a:rPr lang="ar-SA" sz="1400" dirty="0" smtClean="0"/>
              <a:t>معلومات الاكتتاب</a:t>
            </a:r>
            <a:br>
              <a:rPr lang="ar-SA" sz="1400" dirty="0" smtClean="0"/>
            </a:br>
            <a:r>
              <a:rPr lang="ar-SA" sz="1400" dirty="0" smtClean="0"/>
              <a:t>عدد الأسهم المطروحة</a:t>
            </a:r>
            <a:br>
              <a:rPr lang="ar-SA" sz="1400" dirty="0" smtClean="0"/>
            </a:br>
            <a:r>
              <a:rPr lang="ar-SA" sz="1400" dirty="0" smtClean="0"/>
              <a:t>65.00 مليون سهم ( 50 % )</a:t>
            </a:r>
            <a:br>
              <a:rPr lang="ar-SA" sz="1400" dirty="0" smtClean="0"/>
            </a:br>
            <a:r>
              <a:rPr lang="ar-SA" sz="1400" dirty="0" smtClean="0"/>
              <a:t/>
            </a:r>
            <a:br>
              <a:rPr lang="ar-SA" sz="1400" dirty="0" smtClean="0"/>
            </a:br>
            <a:r>
              <a:rPr lang="ar-SA" sz="1400" dirty="0" smtClean="0"/>
              <a:t>ســــعر الإصدار    10 ريال </a:t>
            </a:r>
            <a:br>
              <a:rPr lang="ar-SA" sz="1400" dirty="0" smtClean="0"/>
            </a:br>
            <a:r>
              <a:rPr lang="ar-SA" sz="1400" dirty="0" smtClean="0"/>
              <a:t/>
            </a:r>
            <a:br>
              <a:rPr lang="ar-SA" sz="1400" dirty="0" smtClean="0"/>
            </a:br>
            <a:r>
              <a:rPr lang="ar-SA" sz="1400" dirty="0" smtClean="0"/>
              <a:t>حجم الإصدار   650 مليون ريال</a:t>
            </a:r>
            <a:br>
              <a:rPr lang="ar-SA" sz="1400" dirty="0" smtClean="0"/>
            </a:br>
            <a:r>
              <a:rPr lang="ar-SA" sz="1400" dirty="0" smtClean="0"/>
              <a:t/>
            </a:r>
            <a:br>
              <a:rPr lang="ar-SA" sz="1400" dirty="0" smtClean="0"/>
            </a:br>
            <a:r>
              <a:rPr lang="ar-SA" sz="1400" dirty="0" smtClean="0"/>
              <a:t>المؤهلون للاكتتاب    المواطنون السعوديون</a:t>
            </a:r>
            <a:br>
              <a:rPr lang="ar-SA" sz="1400" dirty="0" smtClean="0"/>
            </a:br>
            <a:r>
              <a:rPr lang="ar-SA" sz="1400" dirty="0" smtClean="0"/>
              <a:t/>
            </a:r>
            <a:br>
              <a:rPr lang="ar-SA" sz="1400" dirty="0" smtClean="0"/>
            </a:br>
            <a:r>
              <a:rPr lang="ar-SA" sz="1400" dirty="0" smtClean="0"/>
              <a:t>الحـــد الأدنى   50 سهم</a:t>
            </a:r>
            <a:br>
              <a:rPr lang="ar-SA" sz="1400" dirty="0" smtClean="0"/>
            </a:br>
            <a:r>
              <a:rPr lang="ar-SA" sz="1400" dirty="0" smtClean="0"/>
              <a:t/>
            </a:r>
            <a:br>
              <a:rPr lang="ar-SA" sz="1400" dirty="0" smtClean="0"/>
            </a:br>
            <a:r>
              <a:rPr lang="ar-SA" sz="1400" dirty="0" smtClean="0"/>
              <a:t>الحـــد الأعلى  500 الف سهم</a:t>
            </a:r>
            <a:br>
              <a:rPr lang="ar-SA" sz="1400" dirty="0" smtClean="0"/>
            </a:br>
            <a:r>
              <a:rPr lang="ar-SA" sz="1400" dirty="0" smtClean="0"/>
              <a:t/>
            </a:r>
            <a:br>
              <a:rPr lang="ar-SA" sz="1400" dirty="0" smtClean="0"/>
            </a:br>
            <a:r>
              <a:rPr lang="ar-SA" sz="1400" dirty="0" smtClean="0"/>
              <a:t>تاريخ الاكتتـــاب   2010-07-19 إلى 25-07-2010</a:t>
            </a:r>
            <a:br>
              <a:rPr lang="ar-SA" sz="1400" dirty="0" smtClean="0"/>
            </a:br>
            <a:r>
              <a:rPr lang="ar-SA" sz="1400" dirty="0" smtClean="0"/>
              <a:t/>
            </a:r>
            <a:br>
              <a:rPr lang="ar-SA" sz="1400" dirty="0" smtClean="0"/>
            </a:br>
            <a:r>
              <a:rPr lang="ar-SA" sz="1400" dirty="0" smtClean="0"/>
              <a:t>موعــد التخصيص   01-08-2010</a:t>
            </a:r>
            <a:br>
              <a:rPr lang="ar-SA" sz="1400" dirty="0" smtClean="0"/>
            </a:br>
            <a:r>
              <a:rPr lang="ar-SA" sz="1400" dirty="0" smtClean="0"/>
              <a:t/>
            </a:r>
            <a:br>
              <a:rPr lang="ar-SA" sz="1400" dirty="0" smtClean="0"/>
            </a:br>
            <a:r>
              <a:rPr lang="ar-SA" sz="1400" dirty="0" smtClean="0"/>
              <a:t>إعادة فائض الاكتتاب  01-08-2010</a:t>
            </a:r>
            <a:br>
              <a:rPr lang="ar-SA" sz="1400" dirty="0" smtClean="0"/>
            </a:br>
            <a:r>
              <a:rPr lang="ar-SA" sz="1400" dirty="0" smtClean="0"/>
              <a:t>معلومات إضافية</a:t>
            </a:r>
            <a:br>
              <a:rPr lang="ar-SA" sz="1400" dirty="0" smtClean="0"/>
            </a:br>
            <a:r>
              <a:rPr lang="ar-SA" sz="1400" dirty="0" smtClean="0"/>
              <a:t>مدير الاكتتاب  الاهلي كابيتال</a:t>
            </a:r>
            <a:br>
              <a:rPr lang="ar-SA" sz="1400" dirty="0" smtClean="0"/>
            </a:br>
            <a:r>
              <a:rPr lang="ar-SA" sz="1400" dirty="0" smtClean="0"/>
              <a:t> بنوك الاكتتاب</a:t>
            </a:r>
            <a:br>
              <a:rPr lang="ar-SA" sz="1400" dirty="0" smtClean="0"/>
            </a:br>
            <a:r>
              <a:rPr lang="ar-SA" sz="1400" dirty="0" smtClean="0"/>
              <a:t>الاهلي، الراجحي ، الرياض ، سامبا ، الفرنسي ، العربي ، الانماء ، فالكم ، الاولى جوجيت ، جدوى للاستثمار</a:t>
            </a:r>
            <a:br>
              <a:rPr lang="ar-SA" sz="1400" dirty="0" smtClean="0"/>
            </a:br>
            <a:r>
              <a:rPr lang="ar-SA" sz="1400" dirty="0" smtClean="0"/>
              <a:t/>
            </a:r>
            <a:br>
              <a:rPr lang="ar-SA" sz="1400" dirty="0" smtClean="0"/>
            </a:br>
            <a:endParaRPr lang="en-US" sz="14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13266</TotalTime>
  <Words>3390</Words>
  <Application>Microsoft Office PowerPoint</Application>
  <PresentationFormat>On-screen Show (4:3)</PresentationFormat>
  <Paragraphs>297</Paragraphs>
  <Slides>23</Slides>
  <Notes>17</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Opulent</vt:lpstr>
      <vt:lpstr>الباب الثاني  الأنواع المختلفة للشركات</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الوجيز في النظام التجاري السعودي</dc:title>
  <dc:creator>user</dc:creator>
  <cp:lastModifiedBy>khayatg</cp:lastModifiedBy>
  <cp:revision>200</cp:revision>
  <dcterms:created xsi:type="dcterms:W3CDTF">2011-02-20T05:18:45Z</dcterms:created>
  <dcterms:modified xsi:type="dcterms:W3CDTF">2012-12-22T11:29:22Z</dcterms:modified>
</cp:coreProperties>
</file>