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1"/>
  </p:notesMasterIdLst>
  <p:sldIdLst>
    <p:sldId id="308" r:id="rId2"/>
    <p:sldId id="309" r:id="rId3"/>
    <p:sldId id="312" r:id="rId4"/>
    <p:sldId id="343" r:id="rId5"/>
    <p:sldId id="348" r:id="rId6"/>
    <p:sldId id="344" r:id="rId7"/>
    <p:sldId id="345" r:id="rId8"/>
    <p:sldId id="346" r:id="rId9"/>
    <p:sldId id="34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59" autoAdjust="0"/>
    <p:restoredTop sz="94576" autoAdjust="0"/>
  </p:normalViewPr>
  <p:slideViewPr>
    <p:cSldViewPr>
      <p:cViewPr>
        <p:scale>
          <a:sx n="64" d="100"/>
          <a:sy n="64" d="100"/>
        </p:scale>
        <p:origin x="-1272" y="-9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50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5FC392-01DD-4531-9B63-3923E86E268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12E72F25-4A32-4898-9CA2-F7CAE0522CA0}">
      <dgm:prSet phldrT="[Text]" custT="1"/>
      <dgm:spPr/>
      <dgm:t>
        <a:bodyPr/>
        <a:lstStyle/>
        <a:p>
          <a:r>
            <a:rPr lang="ar-SA" sz="1400" b="1" dirty="0" smtClean="0">
              <a:solidFill>
                <a:schemeClr val="tx2">
                  <a:lumMod val="75000"/>
                </a:schemeClr>
              </a:solidFill>
              <a:latin typeface="Times New Roman" pitchFamily="18" charset="0"/>
              <a:cs typeface="Times New Roman" pitchFamily="18" charset="0"/>
            </a:rPr>
            <a:t>أشكال الشركات التجارية</a:t>
          </a:r>
          <a:endParaRPr lang="en-US" sz="1400" b="1" dirty="0">
            <a:solidFill>
              <a:schemeClr val="tx2">
                <a:lumMod val="75000"/>
              </a:schemeClr>
            </a:solidFill>
            <a:latin typeface="Times New Roman" pitchFamily="18" charset="0"/>
            <a:cs typeface="Times New Roman" pitchFamily="18" charset="0"/>
          </a:endParaRPr>
        </a:p>
      </dgm:t>
    </dgm:pt>
    <dgm:pt modelId="{56D893DB-B31F-4673-98BC-390E52486B80}" type="parTrans" cxnId="{8CF35D7A-CD33-4381-BEDF-DE4FAC23EA7C}">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357093D7-A846-4DD8-9F78-65CCA5479F2B}" type="sibTrans" cxnId="{8CF35D7A-CD33-4381-BEDF-DE4FAC23EA7C}">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AC881CE8-2FBD-4F4F-B41C-A2FC9B591B7F}">
      <dgm:prSet phldrT="[Text]" custT="1"/>
      <dgm:spPr/>
      <dgm:t>
        <a:bodyPr/>
        <a:lstStyle/>
        <a:p>
          <a:r>
            <a:rPr lang="ar-SA" sz="1400" b="1" dirty="0" smtClean="0">
              <a:solidFill>
                <a:schemeClr val="tx2">
                  <a:lumMod val="75000"/>
                </a:schemeClr>
              </a:solidFill>
              <a:latin typeface="Times New Roman" pitchFamily="18" charset="0"/>
              <a:cs typeface="Times New Roman" pitchFamily="18" charset="0"/>
            </a:rPr>
            <a:t>شركات الأموال </a:t>
          </a:r>
          <a:endParaRPr lang="en-US" sz="1400" b="1" dirty="0">
            <a:solidFill>
              <a:schemeClr val="tx2">
                <a:lumMod val="75000"/>
              </a:schemeClr>
            </a:solidFill>
            <a:latin typeface="Times New Roman" pitchFamily="18" charset="0"/>
            <a:cs typeface="Times New Roman" pitchFamily="18" charset="0"/>
          </a:endParaRPr>
        </a:p>
      </dgm:t>
    </dgm:pt>
    <dgm:pt modelId="{F3FE43EC-96F7-4DCD-9557-CA13A0BEC8FB}" type="parTrans" cxnId="{96E59D65-EA2C-4031-A712-60D32591C50E}">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6861C035-C399-4E93-A3D2-C46A3C33873E}" type="sibTrans" cxnId="{96E59D65-EA2C-4031-A712-60D32591C50E}">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768E8295-FECC-41F5-AF25-6494579A8A7E}">
      <dgm:prSet phldrT="[Text]" custT="1"/>
      <dgm:spPr/>
      <dgm:t>
        <a:bodyPr/>
        <a:lstStyle/>
        <a:p>
          <a:r>
            <a:rPr lang="ar-SA" sz="1400" b="1" dirty="0" smtClean="0">
              <a:solidFill>
                <a:schemeClr val="tx2">
                  <a:lumMod val="75000"/>
                </a:schemeClr>
              </a:solidFill>
              <a:latin typeface="Times New Roman" pitchFamily="18" charset="0"/>
              <a:cs typeface="Times New Roman" pitchFamily="18" charset="0"/>
            </a:rPr>
            <a:t>شركة المساهمة</a:t>
          </a:r>
          <a:endParaRPr lang="en-US" sz="1400" b="1" dirty="0">
            <a:solidFill>
              <a:schemeClr val="tx2">
                <a:lumMod val="75000"/>
              </a:schemeClr>
            </a:solidFill>
            <a:latin typeface="Times New Roman" pitchFamily="18" charset="0"/>
            <a:cs typeface="Times New Roman" pitchFamily="18" charset="0"/>
          </a:endParaRPr>
        </a:p>
      </dgm:t>
    </dgm:pt>
    <dgm:pt modelId="{6F316E60-64BD-4657-B835-C9076FEDFB74}" type="parTrans" cxnId="{53B7AEEA-4F48-4DB3-85FA-C9BF82693FAB}">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107B4B19-CF66-4B0C-AC46-199A00DE9FBB}" type="sibTrans" cxnId="{53B7AEEA-4F48-4DB3-85FA-C9BF82693FAB}">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422945FB-BBA9-4A6B-A182-406D3178E94D}">
      <dgm:prSet phldrT="[Text]" custT="1"/>
      <dgm:spPr/>
      <dgm:t>
        <a:bodyPr/>
        <a:lstStyle/>
        <a:p>
          <a:r>
            <a:rPr lang="ar-SA" sz="1400" b="1" dirty="0" smtClean="0">
              <a:solidFill>
                <a:schemeClr val="tx2">
                  <a:lumMod val="75000"/>
                </a:schemeClr>
              </a:solidFill>
              <a:latin typeface="Times New Roman" pitchFamily="18" charset="0"/>
              <a:cs typeface="Times New Roman" pitchFamily="18" charset="0"/>
            </a:rPr>
            <a:t>شركات الأشخاص </a:t>
          </a:r>
          <a:endParaRPr lang="en-US" sz="1400" b="1" dirty="0">
            <a:solidFill>
              <a:schemeClr val="tx2">
                <a:lumMod val="75000"/>
              </a:schemeClr>
            </a:solidFill>
            <a:latin typeface="Times New Roman" pitchFamily="18" charset="0"/>
            <a:cs typeface="Times New Roman" pitchFamily="18" charset="0"/>
          </a:endParaRPr>
        </a:p>
      </dgm:t>
    </dgm:pt>
    <dgm:pt modelId="{ABC37087-DB46-4130-8BC5-70BFF18A3655}" type="parTrans" cxnId="{C895DB0B-F5D8-436A-A687-63B0E853C341}">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6B142649-6025-4968-B39E-A99EA80CDBE9}" type="sibTrans" cxnId="{C895DB0B-F5D8-436A-A687-63B0E853C341}">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A4B2E849-B38D-4867-AE9C-041F75F41889}">
      <dgm:prSet phldrT="[Text]" custT="1"/>
      <dgm:spPr/>
      <dgm:t>
        <a:bodyPr/>
        <a:lstStyle/>
        <a:p>
          <a:r>
            <a:rPr lang="ar-SA" sz="1400" b="1" dirty="0" smtClean="0">
              <a:solidFill>
                <a:schemeClr val="tx2">
                  <a:lumMod val="75000"/>
                </a:schemeClr>
              </a:solidFill>
              <a:latin typeface="Times New Roman" pitchFamily="18" charset="0"/>
              <a:cs typeface="Times New Roman" pitchFamily="18" charset="0"/>
            </a:rPr>
            <a:t>شركة المحاصة </a:t>
          </a:r>
          <a:endParaRPr lang="en-US" sz="1400" b="1" dirty="0">
            <a:solidFill>
              <a:schemeClr val="tx2">
                <a:lumMod val="75000"/>
              </a:schemeClr>
            </a:solidFill>
            <a:latin typeface="Times New Roman" pitchFamily="18" charset="0"/>
            <a:cs typeface="Times New Roman" pitchFamily="18" charset="0"/>
          </a:endParaRPr>
        </a:p>
      </dgm:t>
    </dgm:pt>
    <dgm:pt modelId="{6830F74E-A5E4-492B-B5A7-C5382518B00F}" type="parTrans" cxnId="{71A0F0B8-9062-43FA-94F6-B0855E3D18AB}">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8C41CD09-62DE-4CF2-9631-D602FA506AC3}" type="sibTrans" cxnId="{71A0F0B8-9062-43FA-94F6-B0855E3D18AB}">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8B1A4CEA-41C5-4FE0-8D5F-05A3188D40E1}">
      <dgm:prSet custT="1"/>
      <dgm:spPr/>
      <dgm:t>
        <a:bodyPr/>
        <a:lstStyle/>
        <a:p>
          <a:r>
            <a:rPr lang="ar-SA" sz="1400" b="1" dirty="0" smtClean="0">
              <a:solidFill>
                <a:schemeClr val="tx2">
                  <a:lumMod val="75000"/>
                </a:schemeClr>
              </a:solidFill>
              <a:latin typeface="Times New Roman" pitchFamily="18" charset="0"/>
              <a:cs typeface="Times New Roman" pitchFamily="18" charset="0"/>
            </a:rPr>
            <a:t>شركات مختلطة</a:t>
          </a:r>
          <a:endParaRPr lang="en-US" sz="1400" b="1" dirty="0">
            <a:solidFill>
              <a:schemeClr val="tx2">
                <a:lumMod val="75000"/>
              </a:schemeClr>
            </a:solidFill>
            <a:latin typeface="Times New Roman" pitchFamily="18" charset="0"/>
            <a:cs typeface="Times New Roman" pitchFamily="18" charset="0"/>
          </a:endParaRPr>
        </a:p>
      </dgm:t>
    </dgm:pt>
    <dgm:pt modelId="{0CC28478-6324-4B7B-9D85-435D3E952897}" type="parTrans" cxnId="{E20307AF-2D91-443E-88E0-310B5D126163}">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582C1415-1EEB-4B4B-A060-C01E197C44AD}" type="sibTrans" cxnId="{E20307AF-2D91-443E-88E0-310B5D126163}">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391DCA97-8C62-457C-8EA6-21F4E90B8912}">
      <dgm:prSet custT="1"/>
      <dgm:spPr/>
      <dgm:t>
        <a:bodyPr/>
        <a:lstStyle/>
        <a:p>
          <a:r>
            <a:rPr lang="ar-SA" sz="1400" b="1" dirty="0" smtClean="0">
              <a:solidFill>
                <a:schemeClr val="tx2">
                  <a:lumMod val="75000"/>
                </a:schemeClr>
              </a:solidFill>
              <a:latin typeface="Times New Roman" pitchFamily="18" charset="0"/>
              <a:cs typeface="Times New Roman" pitchFamily="18" charset="0"/>
            </a:rPr>
            <a:t>شركة التوصية البسيطة </a:t>
          </a:r>
          <a:endParaRPr lang="en-US" sz="1400" b="1" dirty="0">
            <a:solidFill>
              <a:schemeClr val="tx2">
                <a:lumMod val="75000"/>
              </a:schemeClr>
            </a:solidFill>
            <a:latin typeface="Times New Roman" pitchFamily="18" charset="0"/>
            <a:cs typeface="Times New Roman" pitchFamily="18" charset="0"/>
          </a:endParaRPr>
        </a:p>
      </dgm:t>
    </dgm:pt>
    <dgm:pt modelId="{8E8E06AC-D046-4500-A5B5-5CE3A78B1715}" type="parTrans" cxnId="{1A8147A8-0F93-4509-A8E3-02DCFD95E069}">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142413C9-C66B-4E7C-88EE-98B4A844D09B}" type="sibTrans" cxnId="{1A8147A8-0F93-4509-A8E3-02DCFD95E069}">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7C652276-308B-446E-8260-CF20BEB3120F}">
      <dgm:prSet custT="1"/>
      <dgm:spPr/>
      <dgm:t>
        <a:bodyPr/>
        <a:lstStyle/>
        <a:p>
          <a:r>
            <a:rPr lang="ar-SA" sz="1400" b="1" dirty="0" smtClean="0">
              <a:solidFill>
                <a:schemeClr val="tx2">
                  <a:lumMod val="75000"/>
                </a:schemeClr>
              </a:solidFill>
              <a:latin typeface="Times New Roman" pitchFamily="18" charset="0"/>
              <a:cs typeface="Times New Roman" pitchFamily="18" charset="0"/>
            </a:rPr>
            <a:t>شركة التضامن </a:t>
          </a:r>
          <a:endParaRPr lang="en-US" sz="1400" b="1" dirty="0">
            <a:solidFill>
              <a:schemeClr val="tx2">
                <a:lumMod val="75000"/>
              </a:schemeClr>
            </a:solidFill>
            <a:latin typeface="Times New Roman" pitchFamily="18" charset="0"/>
            <a:cs typeface="Times New Roman" pitchFamily="18" charset="0"/>
          </a:endParaRPr>
        </a:p>
      </dgm:t>
    </dgm:pt>
    <dgm:pt modelId="{2C33A840-F60C-41D7-9ED0-350BBBBF9C07}" type="parTrans" cxnId="{754CB538-97CB-4E1D-95CF-8EAD0ECDE509}">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0ADF449F-2000-48CA-A2DD-2A80757DC937}" type="sibTrans" cxnId="{754CB538-97CB-4E1D-95CF-8EAD0ECDE509}">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F7A9F148-0570-4610-912A-2EB3FD77ADD8}">
      <dgm:prSet custT="1"/>
      <dgm:spPr/>
      <dgm:t>
        <a:bodyPr/>
        <a:lstStyle/>
        <a:p>
          <a:r>
            <a:rPr lang="ar-SA" sz="1400" b="1" dirty="0" smtClean="0">
              <a:solidFill>
                <a:schemeClr val="tx2">
                  <a:lumMod val="75000"/>
                </a:schemeClr>
              </a:solidFill>
              <a:latin typeface="Times New Roman" pitchFamily="18" charset="0"/>
              <a:cs typeface="Times New Roman" pitchFamily="18" charset="0"/>
            </a:rPr>
            <a:t>الشركة ذات المسئولية المحدودة</a:t>
          </a:r>
          <a:endParaRPr lang="en-US" sz="1400" b="1" dirty="0">
            <a:solidFill>
              <a:schemeClr val="tx2">
                <a:lumMod val="75000"/>
              </a:schemeClr>
            </a:solidFill>
            <a:latin typeface="Times New Roman" pitchFamily="18" charset="0"/>
            <a:cs typeface="Times New Roman" pitchFamily="18" charset="0"/>
          </a:endParaRPr>
        </a:p>
      </dgm:t>
    </dgm:pt>
    <dgm:pt modelId="{7C30363B-31FC-4C6F-9933-A181242A3F05}" type="parTrans" cxnId="{2D901E78-D1E7-4458-94E1-08CA30BDADC9}">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432C0609-04E1-491A-A2C0-B24AA51D879B}" type="sibTrans" cxnId="{2D901E78-D1E7-4458-94E1-08CA30BDADC9}">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52B953F5-BA1E-4575-A6D8-52553718F966}">
      <dgm:prSet custT="1"/>
      <dgm:spPr/>
      <dgm:t>
        <a:bodyPr/>
        <a:lstStyle/>
        <a:p>
          <a:r>
            <a:rPr lang="ar-SA" sz="1400" b="1" dirty="0" smtClean="0">
              <a:solidFill>
                <a:schemeClr val="tx2">
                  <a:lumMod val="75000"/>
                </a:schemeClr>
              </a:solidFill>
              <a:latin typeface="Times New Roman" pitchFamily="18" charset="0"/>
              <a:cs typeface="Times New Roman" pitchFamily="18" charset="0"/>
            </a:rPr>
            <a:t>شركة التوصية بالأسهم </a:t>
          </a:r>
          <a:endParaRPr lang="en-US" sz="1400" b="1" dirty="0">
            <a:solidFill>
              <a:schemeClr val="tx2">
                <a:lumMod val="75000"/>
              </a:schemeClr>
            </a:solidFill>
            <a:latin typeface="Times New Roman" pitchFamily="18" charset="0"/>
            <a:cs typeface="Times New Roman" pitchFamily="18" charset="0"/>
          </a:endParaRPr>
        </a:p>
      </dgm:t>
    </dgm:pt>
    <dgm:pt modelId="{584A3D32-5A43-4621-842A-BAB5FFCCF943}" type="parTrans" cxnId="{5D2AF65D-366D-450B-A9A5-2684FFCB1EDD}">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7BA61BBC-6A40-41E7-94EE-4FA0C68B2C82}" type="sibTrans" cxnId="{5D2AF65D-366D-450B-A9A5-2684FFCB1EDD}">
      <dgm:prSet/>
      <dgm:spPr/>
      <dgm:t>
        <a:bodyPr/>
        <a:lstStyle/>
        <a:p>
          <a:endParaRPr lang="en-US" sz="1400" b="1">
            <a:solidFill>
              <a:schemeClr val="tx2">
                <a:lumMod val="75000"/>
              </a:schemeClr>
            </a:solidFill>
            <a:latin typeface="Times New Roman" pitchFamily="18" charset="0"/>
            <a:cs typeface="Times New Roman" pitchFamily="18" charset="0"/>
          </a:endParaRPr>
        </a:p>
      </dgm:t>
    </dgm:pt>
    <dgm:pt modelId="{FD305B47-33FD-469C-918A-C858ADCA3670}" type="pres">
      <dgm:prSet presAssocID="{A65FC392-01DD-4531-9B63-3923E86E2681}" presName="hierChild1" presStyleCnt="0">
        <dgm:presLayoutVars>
          <dgm:chPref val="1"/>
          <dgm:dir/>
          <dgm:animOne val="branch"/>
          <dgm:animLvl val="lvl"/>
          <dgm:resizeHandles/>
        </dgm:presLayoutVars>
      </dgm:prSet>
      <dgm:spPr/>
      <dgm:t>
        <a:bodyPr/>
        <a:lstStyle/>
        <a:p>
          <a:endParaRPr lang="en-US"/>
        </a:p>
      </dgm:t>
    </dgm:pt>
    <dgm:pt modelId="{27733D3C-EC7C-4E7A-B4AC-1ADF2A40576C}" type="pres">
      <dgm:prSet presAssocID="{12E72F25-4A32-4898-9CA2-F7CAE0522CA0}" presName="hierRoot1" presStyleCnt="0"/>
      <dgm:spPr/>
    </dgm:pt>
    <dgm:pt modelId="{73EE6FE0-994C-4024-BAA9-297DC751F484}" type="pres">
      <dgm:prSet presAssocID="{12E72F25-4A32-4898-9CA2-F7CAE0522CA0}" presName="composite" presStyleCnt="0"/>
      <dgm:spPr/>
    </dgm:pt>
    <dgm:pt modelId="{D6B747CA-9993-4FCF-B1A2-20DF545FF467}" type="pres">
      <dgm:prSet presAssocID="{12E72F25-4A32-4898-9CA2-F7CAE0522CA0}" presName="background" presStyleLbl="node0" presStyleIdx="0" presStyleCnt="1"/>
      <dgm:spPr/>
    </dgm:pt>
    <dgm:pt modelId="{0D5882C6-922A-448B-955B-BE0E5D448CBD}" type="pres">
      <dgm:prSet presAssocID="{12E72F25-4A32-4898-9CA2-F7CAE0522CA0}" presName="text" presStyleLbl="fgAcc0" presStyleIdx="0" presStyleCnt="1" custScaleX="179271">
        <dgm:presLayoutVars>
          <dgm:chPref val="3"/>
        </dgm:presLayoutVars>
      </dgm:prSet>
      <dgm:spPr/>
      <dgm:t>
        <a:bodyPr/>
        <a:lstStyle/>
        <a:p>
          <a:endParaRPr lang="en-US"/>
        </a:p>
      </dgm:t>
    </dgm:pt>
    <dgm:pt modelId="{573575F0-4DB8-4A28-BC04-3A8BF217921B}" type="pres">
      <dgm:prSet presAssocID="{12E72F25-4A32-4898-9CA2-F7CAE0522CA0}" presName="hierChild2" presStyleCnt="0"/>
      <dgm:spPr/>
    </dgm:pt>
    <dgm:pt modelId="{9C617214-A9FF-44A8-973E-884A2E9BCC6B}" type="pres">
      <dgm:prSet presAssocID="{0CC28478-6324-4B7B-9D85-435D3E952897}" presName="Name10" presStyleLbl="parChTrans1D2" presStyleIdx="0" presStyleCnt="3"/>
      <dgm:spPr/>
      <dgm:t>
        <a:bodyPr/>
        <a:lstStyle/>
        <a:p>
          <a:endParaRPr lang="en-US"/>
        </a:p>
      </dgm:t>
    </dgm:pt>
    <dgm:pt modelId="{345479FB-EB57-4AA3-B890-317F6A415143}" type="pres">
      <dgm:prSet presAssocID="{8B1A4CEA-41C5-4FE0-8D5F-05A3188D40E1}" presName="hierRoot2" presStyleCnt="0"/>
      <dgm:spPr/>
    </dgm:pt>
    <dgm:pt modelId="{5E15C8FD-FA55-41C7-B472-D333D05652AC}" type="pres">
      <dgm:prSet presAssocID="{8B1A4CEA-41C5-4FE0-8D5F-05A3188D40E1}" presName="composite2" presStyleCnt="0"/>
      <dgm:spPr/>
    </dgm:pt>
    <dgm:pt modelId="{3C88DF1E-9D27-48AC-9AF5-2F50A4F92882}" type="pres">
      <dgm:prSet presAssocID="{8B1A4CEA-41C5-4FE0-8D5F-05A3188D40E1}" presName="background2" presStyleLbl="node2" presStyleIdx="0" presStyleCnt="3"/>
      <dgm:spPr/>
    </dgm:pt>
    <dgm:pt modelId="{FCE8DD99-7F01-4FB3-A3FC-998988318608}" type="pres">
      <dgm:prSet presAssocID="{8B1A4CEA-41C5-4FE0-8D5F-05A3188D40E1}" presName="text2" presStyleLbl="fgAcc2" presStyleIdx="0" presStyleCnt="3" custLinFactNeighborX="-743" custLinFactNeighborY="668">
        <dgm:presLayoutVars>
          <dgm:chPref val="3"/>
        </dgm:presLayoutVars>
      </dgm:prSet>
      <dgm:spPr/>
      <dgm:t>
        <a:bodyPr/>
        <a:lstStyle/>
        <a:p>
          <a:endParaRPr lang="en-US"/>
        </a:p>
      </dgm:t>
    </dgm:pt>
    <dgm:pt modelId="{61375CDE-1E44-4B4E-B17F-110A696B11CD}" type="pres">
      <dgm:prSet presAssocID="{8B1A4CEA-41C5-4FE0-8D5F-05A3188D40E1}" presName="hierChild3" presStyleCnt="0"/>
      <dgm:spPr/>
    </dgm:pt>
    <dgm:pt modelId="{3D37C3A3-0117-4852-B05B-FF97D31EA155}" type="pres">
      <dgm:prSet presAssocID="{7C30363B-31FC-4C6F-9933-A181242A3F05}" presName="Name17" presStyleLbl="parChTrans1D3" presStyleIdx="0" presStyleCnt="6"/>
      <dgm:spPr/>
      <dgm:t>
        <a:bodyPr/>
        <a:lstStyle/>
        <a:p>
          <a:endParaRPr lang="en-US"/>
        </a:p>
      </dgm:t>
    </dgm:pt>
    <dgm:pt modelId="{974DD007-EFCB-4ABA-A4C8-7AE64E080886}" type="pres">
      <dgm:prSet presAssocID="{F7A9F148-0570-4610-912A-2EB3FD77ADD8}" presName="hierRoot3" presStyleCnt="0"/>
      <dgm:spPr/>
    </dgm:pt>
    <dgm:pt modelId="{D14B717F-654F-48C7-B00F-1E580B34C96C}" type="pres">
      <dgm:prSet presAssocID="{F7A9F148-0570-4610-912A-2EB3FD77ADD8}" presName="composite3" presStyleCnt="0"/>
      <dgm:spPr/>
    </dgm:pt>
    <dgm:pt modelId="{07E089E9-E939-4AA4-AD45-E7B9111EA986}" type="pres">
      <dgm:prSet presAssocID="{F7A9F148-0570-4610-912A-2EB3FD77ADD8}" presName="background3" presStyleLbl="node3" presStyleIdx="0" presStyleCnt="6"/>
      <dgm:spPr/>
    </dgm:pt>
    <dgm:pt modelId="{2CDF123B-693E-4A51-BA96-EFE7B42C4852}" type="pres">
      <dgm:prSet presAssocID="{F7A9F148-0570-4610-912A-2EB3FD77ADD8}" presName="text3" presStyleLbl="fgAcc3" presStyleIdx="0" presStyleCnt="6">
        <dgm:presLayoutVars>
          <dgm:chPref val="3"/>
        </dgm:presLayoutVars>
      </dgm:prSet>
      <dgm:spPr/>
      <dgm:t>
        <a:bodyPr/>
        <a:lstStyle/>
        <a:p>
          <a:endParaRPr lang="en-US"/>
        </a:p>
      </dgm:t>
    </dgm:pt>
    <dgm:pt modelId="{717ED768-0965-4365-807E-DBA05443F354}" type="pres">
      <dgm:prSet presAssocID="{F7A9F148-0570-4610-912A-2EB3FD77ADD8}" presName="hierChild4" presStyleCnt="0"/>
      <dgm:spPr/>
    </dgm:pt>
    <dgm:pt modelId="{1EEAF838-7E4B-46C3-B6F1-4DB7F09518DD}" type="pres">
      <dgm:prSet presAssocID="{584A3D32-5A43-4621-842A-BAB5FFCCF943}" presName="Name17" presStyleLbl="parChTrans1D3" presStyleIdx="1" presStyleCnt="6"/>
      <dgm:spPr/>
      <dgm:t>
        <a:bodyPr/>
        <a:lstStyle/>
        <a:p>
          <a:endParaRPr lang="en-US"/>
        </a:p>
      </dgm:t>
    </dgm:pt>
    <dgm:pt modelId="{85A1C327-360F-487B-870D-C83F4A0B676A}" type="pres">
      <dgm:prSet presAssocID="{52B953F5-BA1E-4575-A6D8-52553718F966}" presName="hierRoot3" presStyleCnt="0"/>
      <dgm:spPr/>
    </dgm:pt>
    <dgm:pt modelId="{67EBE35C-9C5E-4EC1-96B5-B8935A7D3348}" type="pres">
      <dgm:prSet presAssocID="{52B953F5-BA1E-4575-A6D8-52553718F966}" presName="composite3" presStyleCnt="0"/>
      <dgm:spPr/>
    </dgm:pt>
    <dgm:pt modelId="{773C7720-B209-46FB-B1E8-6C295C1345F3}" type="pres">
      <dgm:prSet presAssocID="{52B953F5-BA1E-4575-A6D8-52553718F966}" presName="background3" presStyleLbl="node3" presStyleIdx="1" presStyleCnt="6"/>
      <dgm:spPr/>
    </dgm:pt>
    <dgm:pt modelId="{710F685D-8FB7-4041-9B6F-3B321AAED063}" type="pres">
      <dgm:prSet presAssocID="{52B953F5-BA1E-4575-A6D8-52553718F966}" presName="text3" presStyleLbl="fgAcc3" presStyleIdx="1" presStyleCnt="6">
        <dgm:presLayoutVars>
          <dgm:chPref val="3"/>
        </dgm:presLayoutVars>
      </dgm:prSet>
      <dgm:spPr/>
      <dgm:t>
        <a:bodyPr/>
        <a:lstStyle/>
        <a:p>
          <a:endParaRPr lang="en-US"/>
        </a:p>
      </dgm:t>
    </dgm:pt>
    <dgm:pt modelId="{0B67AE8E-39F8-47FB-A564-62B687E3372E}" type="pres">
      <dgm:prSet presAssocID="{52B953F5-BA1E-4575-A6D8-52553718F966}" presName="hierChild4" presStyleCnt="0"/>
      <dgm:spPr/>
    </dgm:pt>
    <dgm:pt modelId="{A1965508-A778-450B-B571-C81B3BE59F73}" type="pres">
      <dgm:prSet presAssocID="{F3FE43EC-96F7-4DCD-9557-CA13A0BEC8FB}" presName="Name10" presStyleLbl="parChTrans1D2" presStyleIdx="1" presStyleCnt="3"/>
      <dgm:spPr/>
      <dgm:t>
        <a:bodyPr/>
        <a:lstStyle/>
        <a:p>
          <a:endParaRPr lang="en-US"/>
        </a:p>
      </dgm:t>
    </dgm:pt>
    <dgm:pt modelId="{DABDD467-5AFF-429C-95DC-924D6641D886}" type="pres">
      <dgm:prSet presAssocID="{AC881CE8-2FBD-4F4F-B41C-A2FC9B591B7F}" presName="hierRoot2" presStyleCnt="0"/>
      <dgm:spPr/>
    </dgm:pt>
    <dgm:pt modelId="{7B2D5E97-B93F-4D3D-9CD6-F0248BB5D0F1}" type="pres">
      <dgm:prSet presAssocID="{AC881CE8-2FBD-4F4F-B41C-A2FC9B591B7F}" presName="composite2" presStyleCnt="0"/>
      <dgm:spPr/>
    </dgm:pt>
    <dgm:pt modelId="{93CC692C-DDEA-4CD3-BA51-09ACB019DB4A}" type="pres">
      <dgm:prSet presAssocID="{AC881CE8-2FBD-4F4F-B41C-A2FC9B591B7F}" presName="background2" presStyleLbl="node2" presStyleIdx="1" presStyleCnt="3"/>
      <dgm:spPr/>
    </dgm:pt>
    <dgm:pt modelId="{1BC09A32-F5D9-4794-A490-1DBDB27D3BCB}" type="pres">
      <dgm:prSet presAssocID="{AC881CE8-2FBD-4F4F-B41C-A2FC9B591B7F}" presName="text2" presStyleLbl="fgAcc2" presStyleIdx="1" presStyleCnt="3" custLinFactNeighborX="28114" custLinFactNeighborY="668">
        <dgm:presLayoutVars>
          <dgm:chPref val="3"/>
        </dgm:presLayoutVars>
      </dgm:prSet>
      <dgm:spPr/>
      <dgm:t>
        <a:bodyPr/>
        <a:lstStyle/>
        <a:p>
          <a:endParaRPr lang="en-US"/>
        </a:p>
      </dgm:t>
    </dgm:pt>
    <dgm:pt modelId="{263B9E9F-1F25-450C-B8DA-6915D543451D}" type="pres">
      <dgm:prSet presAssocID="{AC881CE8-2FBD-4F4F-B41C-A2FC9B591B7F}" presName="hierChild3" presStyleCnt="0"/>
      <dgm:spPr/>
    </dgm:pt>
    <dgm:pt modelId="{636CC4DF-32C4-45D2-8080-BF7E0022BDDD}" type="pres">
      <dgm:prSet presAssocID="{6F316E60-64BD-4657-B835-C9076FEDFB74}" presName="Name17" presStyleLbl="parChTrans1D3" presStyleIdx="2" presStyleCnt="6"/>
      <dgm:spPr/>
      <dgm:t>
        <a:bodyPr/>
        <a:lstStyle/>
        <a:p>
          <a:endParaRPr lang="en-US"/>
        </a:p>
      </dgm:t>
    </dgm:pt>
    <dgm:pt modelId="{19CF4CBD-5B52-4A6A-809E-FA07A84BA2F6}" type="pres">
      <dgm:prSet presAssocID="{768E8295-FECC-41F5-AF25-6494579A8A7E}" presName="hierRoot3" presStyleCnt="0"/>
      <dgm:spPr/>
    </dgm:pt>
    <dgm:pt modelId="{B3FBA044-E87E-420F-974C-B4F1456B9E54}" type="pres">
      <dgm:prSet presAssocID="{768E8295-FECC-41F5-AF25-6494579A8A7E}" presName="composite3" presStyleCnt="0"/>
      <dgm:spPr/>
    </dgm:pt>
    <dgm:pt modelId="{FE68713F-C113-4D4F-8123-4AD70C20E296}" type="pres">
      <dgm:prSet presAssocID="{768E8295-FECC-41F5-AF25-6494579A8A7E}" presName="background3" presStyleLbl="node3" presStyleIdx="2" presStyleCnt="6"/>
      <dgm:spPr/>
    </dgm:pt>
    <dgm:pt modelId="{5AF70BE7-2FAB-4463-A810-694506138F7A}" type="pres">
      <dgm:prSet presAssocID="{768E8295-FECC-41F5-AF25-6494579A8A7E}" presName="text3" presStyleLbl="fgAcc3" presStyleIdx="2" presStyleCnt="6" custLinFactNeighborX="2899">
        <dgm:presLayoutVars>
          <dgm:chPref val="3"/>
        </dgm:presLayoutVars>
      </dgm:prSet>
      <dgm:spPr/>
      <dgm:t>
        <a:bodyPr/>
        <a:lstStyle/>
        <a:p>
          <a:endParaRPr lang="en-US"/>
        </a:p>
      </dgm:t>
    </dgm:pt>
    <dgm:pt modelId="{E252279B-B5F4-41DC-B05C-B47580B62774}" type="pres">
      <dgm:prSet presAssocID="{768E8295-FECC-41F5-AF25-6494579A8A7E}" presName="hierChild4" presStyleCnt="0"/>
      <dgm:spPr/>
    </dgm:pt>
    <dgm:pt modelId="{D8344AC7-FF4D-4F41-8BC7-EC935378D430}" type="pres">
      <dgm:prSet presAssocID="{ABC37087-DB46-4130-8BC5-70BFF18A3655}" presName="Name10" presStyleLbl="parChTrans1D2" presStyleIdx="2" presStyleCnt="3"/>
      <dgm:spPr/>
      <dgm:t>
        <a:bodyPr/>
        <a:lstStyle/>
        <a:p>
          <a:endParaRPr lang="en-US"/>
        </a:p>
      </dgm:t>
    </dgm:pt>
    <dgm:pt modelId="{95574175-DBD4-4941-9252-E9D0A77ECD02}" type="pres">
      <dgm:prSet presAssocID="{422945FB-BBA9-4A6B-A182-406D3178E94D}" presName="hierRoot2" presStyleCnt="0"/>
      <dgm:spPr/>
    </dgm:pt>
    <dgm:pt modelId="{D499B471-02F6-4B0F-95B4-F90B9F05CDD6}" type="pres">
      <dgm:prSet presAssocID="{422945FB-BBA9-4A6B-A182-406D3178E94D}" presName="composite2" presStyleCnt="0"/>
      <dgm:spPr/>
    </dgm:pt>
    <dgm:pt modelId="{33F367C9-9FB8-4232-8D5F-35FA044DDEDD}" type="pres">
      <dgm:prSet presAssocID="{422945FB-BBA9-4A6B-A182-406D3178E94D}" presName="background2" presStyleLbl="node2" presStyleIdx="2" presStyleCnt="3"/>
      <dgm:spPr/>
    </dgm:pt>
    <dgm:pt modelId="{87A6AFAD-4EE6-495D-B7AD-CBC804CD443B}" type="pres">
      <dgm:prSet presAssocID="{422945FB-BBA9-4A6B-A182-406D3178E94D}" presName="text2" presStyleLbl="fgAcc2" presStyleIdx="2" presStyleCnt="3">
        <dgm:presLayoutVars>
          <dgm:chPref val="3"/>
        </dgm:presLayoutVars>
      </dgm:prSet>
      <dgm:spPr/>
      <dgm:t>
        <a:bodyPr/>
        <a:lstStyle/>
        <a:p>
          <a:endParaRPr lang="en-US"/>
        </a:p>
      </dgm:t>
    </dgm:pt>
    <dgm:pt modelId="{CBF65749-B18D-4917-8C95-7CAD89FFC057}" type="pres">
      <dgm:prSet presAssocID="{422945FB-BBA9-4A6B-A182-406D3178E94D}" presName="hierChild3" presStyleCnt="0"/>
      <dgm:spPr/>
    </dgm:pt>
    <dgm:pt modelId="{9BEFFFCF-4515-494E-BEED-EE816E248058}" type="pres">
      <dgm:prSet presAssocID="{6830F74E-A5E4-492B-B5A7-C5382518B00F}" presName="Name17" presStyleLbl="parChTrans1D3" presStyleIdx="3" presStyleCnt="6"/>
      <dgm:spPr/>
      <dgm:t>
        <a:bodyPr/>
        <a:lstStyle/>
        <a:p>
          <a:endParaRPr lang="en-US"/>
        </a:p>
      </dgm:t>
    </dgm:pt>
    <dgm:pt modelId="{2C0EFFE9-5D8B-452C-AB3F-90F9C01162EA}" type="pres">
      <dgm:prSet presAssocID="{A4B2E849-B38D-4867-AE9C-041F75F41889}" presName="hierRoot3" presStyleCnt="0"/>
      <dgm:spPr/>
    </dgm:pt>
    <dgm:pt modelId="{4CF7E9A3-CB6F-4766-9120-15279957135D}" type="pres">
      <dgm:prSet presAssocID="{A4B2E849-B38D-4867-AE9C-041F75F41889}" presName="composite3" presStyleCnt="0"/>
      <dgm:spPr/>
    </dgm:pt>
    <dgm:pt modelId="{52E0022D-4B51-4222-B2DA-1AA6742A4345}" type="pres">
      <dgm:prSet presAssocID="{A4B2E849-B38D-4867-AE9C-041F75F41889}" presName="background3" presStyleLbl="node3" presStyleIdx="3" presStyleCnt="6"/>
      <dgm:spPr/>
    </dgm:pt>
    <dgm:pt modelId="{018E362C-6570-4B04-86D9-0DEB554F7A36}" type="pres">
      <dgm:prSet presAssocID="{A4B2E849-B38D-4867-AE9C-041F75F41889}" presName="text3" presStyleLbl="fgAcc3" presStyleIdx="3" presStyleCnt="6">
        <dgm:presLayoutVars>
          <dgm:chPref val="3"/>
        </dgm:presLayoutVars>
      </dgm:prSet>
      <dgm:spPr/>
      <dgm:t>
        <a:bodyPr/>
        <a:lstStyle/>
        <a:p>
          <a:endParaRPr lang="en-US"/>
        </a:p>
      </dgm:t>
    </dgm:pt>
    <dgm:pt modelId="{FE796EDB-6181-4472-91BB-F70F55E59388}" type="pres">
      <dgm:prSet presAssocID="{A4B2E849-B38D-4867-AE9C-041F75F41889}" presName="hierChild4" presStyleCnt="0"/>
      <dgm:spPr/>
    </dgm:pt>
    <dgm:pt modelId="{E4BF047A-9D88-43C8-839A-C60D5FF1CD8B}" type="pres">
      <dgm:prSet presAssocID="{8E8E06AC-D046-4500-A5B5-5CE3A78B1715}" presName="Name17" presStyleLbl="parChTrans1D3" presStyleIdx="4" presStyleCnt="6"/>
      <dgm:spPr/>
      <dgm:t>
        <a:bodyPr/>
        <a:lstStyle/>
        <a:p>
          <a:endParaRPr lang="en-US"/>
        </a:p>
      </dgm:t>
    </dgm:pt>
    <dgm:pt modelId="{3C3CA547-BEB8-42D0-9289-3E1399A61541}" type="pres">
      <dgm:prSet presAssocID="{391DCA97-8C62-457C-8EA6-21F4E90B8912}" presName="hierRoot3" presStyleCnt="0"/>
      <dgm:spPr/>
    </dgm:pt>
    <dgm:pt modelId="{4CE46170-978F-4F77-948D-11EADFBC1D5F}" type="pres">
      <dgm:prSet presAssocID="{391DCA97-8C62-457C-8EA6-21F4E90B8912}" presName="composite3" presStyleCnt="0"/>
      <dgm:spPr/>
    </dgm:pt>
    <dgm:pt modelId="{6E9D6187-8A60-436B-985F-400A94A19F46}" type="pres">
      <dgm:prSet presAssocID="{391DCA97-8C62-457C-8EA6-21F4E90B8912}" presName="background3" presStyleLbl="node3" presStyleIdx="4" presStyleCnt="6"/>
      <dgm:spPr/>
    </dgm:pt>
    <dgm:pt modelId="{7D84DF91-E759-41E0-B679-5966240753B5}" type="pres">
      <dgm:prSet presAssocID="{391DCA97-8C62-457C-8EA6-21F4E90B8912}" presName="text3" presStyleLbl="fgAcc3" presStyleIdx="4" presStyleCnt="6">
        <dgm:presLayoutVars>
          <dgm:chPref val="3"/>
        </dgm:presLayoutVars>
      </dgm:prSet>
      <dgm:spPr/>
      <dgm:t>
        <a:bodyPr/>
        <a:lstStyle/>
        <a:p>
          <a:endParaRPr lang="en-US"/>
        </a:p>
      </dgm:t>
    </dgm:pt>
    <dgm:pt modelId="{8E9ECB97-1645-4D94-B40A-003B3D45DBD6}" type="pres">
      <dgm:prSet presAssocID="{391DCA97-8C62-457C-8EA6-21F4E90B8912}" presName="hierChild4" presStyleCnt="0"/>
      <dgm:spPr/>
    </dgm:pt>
    <dgm:pt modelId="{D86F09EF-4A21-4FAF-8CF8-40A8C71BEC39}" type="pres">
      <dgm:prSet presAssocID="{2C33A840-F60C-41D7-9ED0-350BBBBF9C07}" presName="Name17" presStyleLbl="parChTrans1D3" presStyleIdx="5" presStyleCnt="6"/>
      <dgm:spPr/>
      <dgm:t>
        <a:bodyPr/>
        <a:lstStyle/>
        <a:p>
          <a:endParaRPr lang="en-US"/>
        </a:p>
      </dgm:t>
    </dgm:pt>
    <dgm:pt modelId="{BB6DE5E3-047D-44BF-8C8E-2B2FE4D2F86B}" type="pres">
      <dgm:prSet presAssocID="{7C652276-308B-446E-8260-CF20BEB3120F}" presName="hierRoot3" presStyleCnt="0"/>
      <dgm:spPr/>
    </dgm:pt>
    <dgm:pt modelId="{453A12E0-0368-42B9-985B-98E83731280F}" type="pres">
      <dgm:prSet presAssocID="{7C652276-308B-446E-8260-CF20BEB3120F}" presName="composite3" presStyleCnt="0"/>
      <dgm:spPr/>
    </dgm:pt>
    <dgm:pt modelId="{85EAB727-CB95-4272-80BA-72FB671A0F15}" type="pres">
      <dgm:prSet presAssocID="{7C652276-308B-446E-8260-CF20BEB3120F}" presName="background3" presStyleLbl="node3" presStyleIdx="5" presStyleCnt="6"/>
      <dgm:spPr/>
    </dgm:pt>
    <dgm:pt modelId="{6143E2CD-7038-4970-9748-247C3396EAD2}" type="pres">
      <dgm:prSet presAssocID="{7C652276-308B-446E-8260-CF20BEB3120F}" presName="text3" presStyleLbl="fgAcc3" presStyleIdx="5" presStyleCnt="6">
        <dgm:presLayoutVars>
          <dgm:chPref val="3"/>
        </dgm:presLayoutVars>
      </dgm:prSet>
      <dgm:spPr/>
      <dgm:t>
        <a:bodyPr/>
        <a:lstStyle/>
        <a:p>
          <a:endParaRPr lang="en-US"/>
        </a:p>
      </dgm:t>
    </dgm:pt>
    <dgm:pt modelId="{FF6408FB-E076-43D5-A5C2-849D27FE665E}" type="pres">
      <dgm:prSet presAssocID="{7C652276-308B-446E-8260-CF20BEB3120F}" presName="hierChild4" presStyleCnt="0"/>
      <dgm:spPr/>
    </dgm:pt>
  </dgm:ptLst>
  <dgm:cxnLst>
    <dgm:cxn modelId="{E49AE8FF-C060-4D2A-9F32-2D2B95966DA9}" type="presOf" srcId="{391DCA97-8C62-457C-8EA6-21F4E90B8912}" destId="{7D84DF91-E759-41E0-B679-5966240753B5}" srcOrd="0" destOrd="0" presId="urn:microsoft.com/office/officeart/2005/8/layout/hierarchy1"/>
    <dgm:cxn modelId="{5D2AF65D-366D-450B-A9A5-2684FFCB1EDD}" srcId="{8B1A4CEA-41C5-4FE0-8D5F-05A3188D40E1}" destId="{52B953F5-BA1E-4575-A6D8-52553718F966}" srcOrd="1" destOrd="0" parTransId="{584A3D32-5A43-4621-842A-BAB5FFCCF943}" sibTransId="{7BA61BBC-6A40-41E7-94EE-4FA0C68B2C82}"/>
    <dgm:cxn modelId="{81B6AA5D-F6DA-4BBA-81E0-B466A1F875A6}" type="presOf" srcId="{584A3D32-5A43-4621-842A-BAB5FFCCF943}" destId="{1EEAF838-7E4B-46C3-B6F1-4DB7F09518DD}" srcOrd="0" destOrd="0" presId="urn:microsoft.com/office/officeart/2005/8/layout/hierarchy1"/>
    <dgm:cxn modelId="{C9B551B5-0547-4666-9DDC-EBAB91978B85}" type="presOf" srcId="{0CC28478-6324-4B7B-9D85-435D3E952897}" destId="{9C617214-A9FF-44A8-973E-884A2E9BCC6B}" srcOrd="0" destOrd="0" presId="urn:microsoft.com/office/officeart/2005/8/layout/hierarchy1"/>
    <dgm:cxn modelId="{551580B9-17EA-47B4-8BEB-C77EF2F90E3D}" type="presOf" srcId="{422945FB-BBA9-4A6B-A182-406D3178E94D}" destId="{87A6AFAD-4EE6-495D-B7AD-CBC804CD443B}" srcOrd="0" destOrd="0" presId="urn:microsoft.com/office/officeart/2005/8/layout/hierarchy1"/>
    <dgm:cxn modelId="{71A0F0B8-9062-43FA-94F6-B0855E3D18AB}" srcId="{422945FB-BBA9-4A6B-A182-406D3178E94D}" destId="{A4B2E849-B38D-4867-AE9C-041F75F41889}" srcOrd="0" destOrd="0" parTransId="{6830F74E-A5E4-492B-B5A7-C5382518B00F}" sibTransId="{8C41CD09-62DE-4CF2-9631-D602FA506AC3}"/>
    <dgm:cxn modelId="{60B39C30-6188-4871-B986-BEC4C965C3FE}" type="presOf" srcId="{52B953F5-BA1E-4575-A6D8-52553718F966}" destId="{710F685D-8FB7-4041-9B6F-3B321AAED063}" srcOrd="0" destOrd="0" presId="urn:microsoft.com/office/officeart/2005/8/layout/hierarchy1"/>
    <dgm:cxn modelId="{8CF35D7A-CD33-4381-BEDF-DE4FAC23EA7C}" srcId="{A65FC392-01DD-4531-9B63-3923E86E2681}" destId="{12E72F25-4A32-4898-9CA2-F7CAE0522CA0}" srcOrd="0" destOrd="0" parTransId="{56D893DB-B31F-4673-98BC-390E52486B80}" sibTransId="{357093D7-A846-4DD8-9F78-65CCA5479F2B}"/>
    <dgm:cxn modelId="{2D901E78-D1E7-4458-94E1-08CA30BDADC9}" srcId="{8B1A4CEA-41C5-4FE0-8D5F-05A3188D40E1}" destId="{F7A9F148-0570-4610-912A-2EB3FD77ADD8}" srcOrd="0" destOrd="0" parTransId="{7C30363B-31FC-4C6F-9933-A181242A3F05}" sibTransId="{432C0609-04E1-491A-A2C0-B24AA51D879B}"/>
    <dgm:cxn modelId="{91352CBB-BB43-41DD-BEFD-84DB03E6A2BA}" type="presOf" srcId="{F3FE43EC-96F7-4DCD-9557-CA13A0BEC8FB}" destId="{A1965508-A778-450B-B571-C81B3BE59F73}" srcOrd="0" destOrd="0" presId="urn:microsoft.com/office/officeart/2005/8/layout/hierarchy1"/>
    <dgm:cxn modelId="{2AFBE088-2DDC-4CED-BF98-7891A2ED7C66}" type="presOf" srcId="{A65FC392-01DD-4531-9B63-3923E86E2681}" destId="{FD305B47-33FD-469C-918A-C858ADCA3670}" srcOrd="0" destOrd="0" presId="urn:microsoft.com/office/officeart/2005/8/layout/hierarchy1"/>
    <dgm:cxn modelId="{9C9EB02F-91A9-4527-97BC-85685B985903}" type="presOf" srcId="{7C30363B-31FC-4C6F-9933-A181242A3F05}" destId="{3D37C3A3-0117-4852-B05B-FF97D31EA155}" srcOrd="0" destOrd="0" presId="urn:microsoft.com/office/officeart/2005/8/layout/hierarchy1"/>
    <dgm:cxn modelId="{63B62483-92F7-4E6F-A71C-4C34D0B4199F}" type="presOf" srcId="{AC881CE8-2FBD-4F4F-B41C-A2FC9B591B7F}" destId="{1BC09A32-F5D9-4794-A490-1DBDB27D3BCB}" srcOrd="0" destOrd="0" presId="urn:microsoft.com/office/officeart/2005/8/layout/hierarchy1"/>
    <dgm:cxn modelId="{0D67E156-B6A9-44E1-A78B-F7C21DC7D42F}" type="presOf" srcId="{768E8295-FECC-41F5-AF25-6494579A8A7E}" destId="{5AF70BE7-2FAB-4463-A810-694506138F7A}" srcOrd="0" destOrd="0" presId="urn:microsoft.com/office/officeart/2005/8/layout/hierarchy1"/>
    <dgm:cxn modelId="{EA164826-D7EB-4B9D-9F64-586D27F0BFB8}" type="presOf" srcId="{7C652276-308B-446E-8260-CF20BEB3120F}" destId="{6143E2CD-7038-4970-9748-247C3396EAD2}" srcOrd="0" destOrd="0" presId="urn:microsoft.com/office/officeart/2005/8/layout/hierarchy1"/>
    <dgm:cxn modelId="{080CAB20-353B-441F-B98E-9A2531A39DAA}" type="presOf" srcId="{6F316E60-64BD-4657-B835-C9076FEDFB74}" destId="{636CC4DF-32C4-45D2-8080-BF7E0022BDDD}" srcOrd="0" destOrd="0" presId="urn:microsoft.com/office/officeart/2005/8/layout/hierarchy1"/>
    <dgm:cxn modelId="{96E59D65-EA2C-4031-A712-60D32591C50E}" srcId="{12E72F25-4A32-4898-9CA2-F7CAE0522CA0}" destId="{AC881CE8-2FBD-4F4F-B41C-A2FC9B591B7F}" srcOrd="1" destOrd="0" parTransId="{F3FE43EC-96F7-4DCD-9557-CA13A0BEC8FB}" sibTransId="{6861C035-C399-4E93-A3D2-C46A3C33873E}"/>
    <dgm:cxn modelId="{53B7AEEA-4F48-4DB3-85FA-C9BF82693FAB}" srcId="{AC881CE8-2FBD-4F4F-B41C-A2FC9B591B7F}" destId="{768E8295-FECC-41F5-AF25-6494579A8A7E}" srcOrd="0" destOrd="0" parTransId="{6F316E60-64BD-4657-B835-C9076FEDFB74}" sibTransId="{107B4B19-CF66-4B0C-AC46-199A00DE9FBB}"/>
    <dgm:cxn modelId="{E6AC114D-DA64-4B82-BA5B-02F9874D8437}" type="presOf" srcId="{A4B2E849-B38D-4867-AE9C-041F75F41889}" destId="{018E362C-6570-4B04-86D9-0DEB554F7A36}" srcOrd="0" destOrd="0" presId="urn:microsoft.com/office/officeart/2005/8/layout/hierarchy1"/>
    <dgm:cxn modelId="{34367934-C80B-473C-81C3-AEDEBBF6424A}" type="presOf" srcId="{8B1A4CEA-41C5-4FE0-8D5F-05A3188D40E1}" destId="{FCE8DD99-7F01-4FB3-A3FC-998988318608}" srcOrd="0" destOrd="0" presId="urn:microsoft.com/office/officeart/2005/8/layout/hierarchy1"/>
    <dgm:cxn modelId="{754CB538-97CB-4E1D-95CF-8EAD0ECDE509}" srcId="{422945FB-BBA9-4A6B-A182-406D3178E94D}" destId="{7C652276-308B-446E-8260-CF20BEB3120F}" srcOrd="2" destOrd="0" parTransId="{2C33A840-F60C-41D7-9ED0-350BBBBF9C07}" sibTransId="{0ADF449F-2000-48CA-A2DD-2A80757DC937}"/>
    <dgm:cxn modelId="{97932B17-F781-4ED8-84A0-27506DC2E933}" type="presOf" srcId="{ABC37087-DB46-4130-8BC5-70BFF18A3655}" destId="{D8344AC7-FF4D-4F41-8BC7-EC935378D430}" srcOrd="0" destOrd="0" presId="urn:microsoft.com/office/officeart/2005/8/layout/hierarchy1"/>
    <dgm:cxn modelId="{907C5F65-8AEE-4B89-AC21-B982676E62ED}" type="presOf" srcId="{2C33A840-F60C-41D7-9ED0-350BBBBF9C07}" destId="{D86F09EF-4A21-4FAF-8CF8-40A8C71BEC39}" srcOrd="0" destOrd="0" presId="urn:microsoft.com/office/officeart/2005/8/layout/hierarchy1"/>
    <dgm:cxn modelId="{C895DB0B-F5D8-436A-A687-63B0E853C341}" srcId="{12E72F25-4A32-4898-9CA2-F7CAE0522CA0}" destId="{422945FB-BBA9-4A6B-A182-406D3178E94D}" srcOrd="2" destOrd="0" parTransId="{ABC37087-DB46-4130-8BC5-70BFF18A3655}" sibTransId="{6B142649-6025-4968-B39E-A99EA80CDBE9}"/>
    <dgm:cxn modelId="{E20307AF-2D91-443E-88E0-310B5D126163}" srcId="{12E72F25-4A32-4898-9CA2-F7CAE0522CA0}" destId="{8B1A4CEA-41C5-4FE0-8D5F-05A3188D40E1}" srcOrd="0" destOrd="0" parTransId="{0CC28478-6324-4B7B-9D85-435D3E952897}" sibTransId="{582C1415-1EEB-4B4B-A060-C01E197C44AD}"/>
    <dgm:cxn modelId="{FE03E92F-BF81-42BE-ADBD-A2999B354BAC}" type="presOf" srcId="{6830F74E-A5E4-492B-B5A7-C5382518B00F}" destId="{9BEFFFCF-4515-494E-BEED-EE816E248058}" srcOrd="0" destOrd="0" presId="urn:microsoft.com/office/officeart/2005/8/layout/hierarchy1"/>
    <dgm:cxn modelId="{1A8147A8-0F93-4509-A8E3-02DCFD95E069}" srcId="{422945FB-BBA9-4A6B-A182-406D3178E94D}" destId="{391DCA97-8C62-457C-8EA6-21F4E90B8912}" srcOrd="1" destOrd="0" parTransId="{8E8E06AC-D046-4500-A5B5-5CE3A78B1715}" sibTransId="{142413C9-C66B-4E7C-88EE-98B4A844D09B}"/>
    <dgm:cxn modelId="{CE3E644E-34FF-40C9-94F6-4139C74CC119}" type="presOf" srcId="{8E8E06AC-D046-4500-A5B5-5CE3A78B1715}" destId="{E4BF047A-9D88-43C8-839A-C60D5FF1CD8B}" srcOrd="0" destOrd="0" presId="urn:microsoft.com/office/officeart/2005/8/layout/hierarchy1"/>
    <dgm:cxn modelId="{6715AB7B-3774-48B5-9D91-698C54C83FDA}" type="presOf" srcId="{12E72F25-4A32-4898-9CA2-F7CAE0522CA0}" destId="{0D5882C6-922A-448B-955B-BE0E5D448CBD}" srcOrd="0" destOrd="0" presId="urn:microsoft.com/office/officeart/2005/8/layout/hierarchy1"/>
    <dgm:cxn modelId="{5FEFCF2D-2CA4-4984-91A0-80BE2EB56465}" type="presOf" srcId="{F7A9F148-0570-4610-912A-2EB3FD77ADD8}" destId="{2CDF123B-693E-4A51-BA96-EFE7B42C4852}" srcOrd="0" destOrd="0" presId="urn:microsoft.com/office/officeart/2005/8/layout/hierarchy1"/>
    <dgm:cxn modelId="{78DD3E6E-579B-4336-B9A6-B6EA53EE1B9D}" type="presParOf" srcId="{FD305B47-33FD-469C-918A-C858ADCA3670}" destId="{27733D3C-EC7C-4E7A-B4AC-1ADF2A40576C}" srcOrd="0" destOrd="0" presId="urn:microsoft.com/office/officeart/2005/8/layout/hierarchy1"/>
    <dgm:cxn modelId="{64D9BE7F-79EE-4167-B366-5E8EDC4A257D}" type="presParOf" srcId="{27733D3C-EC7C-4E7A-B4AC-1ADF2A40576C}" destId="{73EE6FE0-994C-4024-BAA9-297DC751F484}" srcOrd="0" destOrd="0" presId="urn:microsoft.com/office/officeart/2005/8/layout/hierarchy1"/>
    <dgm:cxn modelId="{A112C517-675D-447A-AC02-238A5881E56F}" type="presParOf" srcId="{73EE6FE0-994C-4024-BAA9-297DC751F484}" destId="{D6B747CA-9993-4FCF-B1A2-20DF545FF467}" srcOrd="0" destOrd="0" presId="urn:microsoft.com/office/officeart/2005/8/layout/hierarchy1"/>
    <dgm:cxn modelId="{A5C239E7-261F-4D04-8ED3-BF0BAE07DCF0}" type="presParOf" srcId="{73EE6FE0-994C-4024-BAA9-297DC751F484}" destId="{0D5882C6-922A-448B-955B-BE0E5D448CBD}" srcOrd="1" destOrd="0" presId="urn:microsoft.com/office/officeart/2005/8/layout/hierarchy1"/>
    <dgm:cxn modelId="{78E51985-E06A-4285-9C39-CBF64C2600BF}" type="presParOf" srcId="{27733D3C-EC7C-4E7A-B4AC-1ADF2A40576C}" destId="{573575F0-4DB8-4A28-BC04-3A8BF217921B}" srcOrd="1" destOrd="0" presId="urn:microsoft.com/office/officeart/2005/8/layout/hierarchy1"/>
    <dgm:cxn modelId="{CA69C124-CEE6-4408-BE05-6696064F0773}" type="presParOf" srcId="{573575F0-4DB8-4A28-BC04-3A8BF217921B}" destId="{9C617214-A9FF-44A8-973E-884A2E9BCC6B}" srcOrd="0" destOrd="0" presId="urn:microsoft.com/office/officeart/2005/8/layout/hierarchy1"/>
    <dgm:cxn modelId="{8CEA79B6-1E37-4FEC-B4F9-BFF16CBE10FA}" type="presParOf" srcId="{573575F0-4DB8-4A28-BC04-3A8BF217921B}" destId="{345479FB-EB57-4AA3-B890-317F6A415143}" srcOrd="1" destOrd="0" presId="urn:microsoft.com/office/officeart/2005/8/layout/hierarchy1"/>
    <dgm:cxn modelId="{D866B8C7-66A5-46D7-9EEE-C61240B8E5A7}" type="presParOf" srcId="{345479FB-EB57-4AA3-B890-317F6A415143}" destId="{5E15C8FD-FA55-41C7-B472-D333D05652AC}" srcOrd="0" destOrd="0" presId="urn:microsoft.com/office/officeart/2005/8/layout/hierarchy1"/>
    <dgm:cxn modelId="{2E2CAD1A-2870-450B-8808-9A7D6BDB2E5B}" type="presParOf" srcId="{5E15C8FD-FA55-41C7-B472-D333D05652AC}" destId="{3C88DF1E-9D27-48AC-9AF5-2F50A4F92882}" srcOrd="0" destOrd="0" presId="urn:microsoft.com/office/officeart/2005/8/layout/hierarchy1"/>
    <dgm:cxn modelId="{C0453CA8-9E8A-495E-A4CE-4EC225F13C94}" type="presParOf" srcId="{5E15C8FD-FA55-41C7-B472-D333D05652AC}" destId="{FCE8DD99-7F01-4FB3-A3FC-998988318608}" srcOrd="1" destOrd="0" presId="urn:microsoft.com/office/officeart/2005/8/layout/hierarchy1"/>
    <dgm:cxn modelId="{03696747-3501-4F50-ABA2-A945CC2278DF}" type="presParOf" srcId="{345479FB-EB57-4AA3-B890-317F6A415143}" destId="{61375CDE-1E44-4B4E-B17F-110A696B11CD}" srcOrd="1" destOrd="0" presId="urn:microsoft.com/office/officeart/2005/8/layout/hierarchy1"/>
    <dgm:cxn modelId="{5D4A2C2A-4AB0-40A7-9A01-39AA5BD2638A}" type="presParOf" srcId="{61375CDE-1E44-4B4E-B17F-110A696B11CD}" destId="{3D37C3A3-0117-4852-B05B-FF97D31EA155}" srcOrd="0" destOrd="0" presId="urn:microsoft.com/office/officeart/2005/8/layout/hierarchy1"/>
    <dgm:cxn modelId="{B5DBEA13-DA61-461D-9D87-6434446BDA6A}" type="presParOf" srcId="{61375CDE-1E44-4B4E-B17F-110A696B11CD}" destId="{974DD007-EFCB-4ABA-A4C8-7AE64E080886}" srcOrd="1" destOrd="0" presId="urn:microsoft.com/office/officeart/2005/8/layout/hierarchy1"/>
    <dgm:cxn modelId="{4E947F40-324D-4E4A-A034-63C15D9F008D}" type="presParOf" srcId="{974DD007-EFCB-4ABA-A4C8-7AE64E080886}" destId="{D14B717F-654F-48C7-B00F-1E580B34C96C}" srcOrd="0" destOrd="0" presId="urn:microsoft.com/office/officeart/2005/8/layout/hierarchy1"/>
    <dgm:cxn modelId="{690C1317-A291-4A3D-B1C3-342EFE45E8EC}" type="presParOf" srcId="{D14B717F-654F-48C7-B00F-1E580B34C96C}" destId="{07E089E9-E939-4AA4-AD45-E7B9111EA986}" srcOrd="0" destOrd="0" presId="urn:microsoft.com/office/officeart/2005/8/layout/hierarchy1"/>
    <dgm:cxn modelId="{6679C57D-2BB8-41A1-8962-968EC2B19408}" type="presParOf" srcId="{D14B717F-654F-48C7-B00F-1E580B34C96C}" destId="{2CDF123B-693E-4A51-BA96-EFE7B42C4852}" srcOrd="1" destOrd="0" presId="urn:microsoft.com/office/officeart/2005/8/layout/hierarchy1"/>
    <dgm:cxn modelId="{78F2A203-97D7-4E57-9402-58C07B4C1B47}" type="presParOf" srcId="{974DD007-EFCB-4ABA-A4C8-7AE64E080886}" destId="{717ED768-0965-4365-807E-DBA05443F354}" srcOrd="1" destOrd="0" presId="urn:microsoft.com/office/officeart/2005/8/layout/hierarchy1"/>
    <dgm:cxn modelId="{2267FF38-FB1C-4100-B0DA-495DD52110C2}" type="presParOf" srcId="{61375CDE-1E44-4B4E-B17F-110A696B11CD}" destId="{1EEAF838-7E4B-46C3-B6F1-4DB7F09518DD}" srcOrd="2" destOrd="0" presId="urn:microsoft.com/office/officeart/2005/8/layout/hierarchy1"/>
    <dgm:cxn modelId="{4C7208F6-3C4E-4F4C-B31B-1822FF39098A}" type="presParOf" srcId="{61375CDE-1E44-4B4E-B17F-110A696B11CD}" destId="{85A1C327-360F-487B-870D-C83F4A0B676A}" srcOrd="3" destOrd="0" presId="urn:microsoft.com/office/officeart/2005/8/layout/hierarchy1"/>
    <dgm:cxn modelId="{1870E9BA-D07B-49CE-A443-D7EDF6B341FA}" type="presParOf" srcId="{85A1C327-360F-487B-870D-C83F4A0B676A}" destId="{67EBE35C-9C5E-4EC1-96B5-B8935A7D3348}" srcOrd="0" destOrd="0" presId="urn:microsoft.com/office/officeart/2005/8/layout/hierarchy1"/>
    <dgm:cxn modelId="{9A444E83-E77F-421A-BF49-07A822F54A5E}" type="presParOf" srcId="{67EBE35C-9C5E-4EC1-96B5-B8935A7D3348}" destId="{773C7720-B209-46FB-B1E8-6C295C1345F3}" srcOrd="0" destOrd="0" presId="urn:microsoft.com/office/officeart/2005/8/layout/hierarchy1"/>
    <dgm:cxn modelId="{06C948FE-ACAD-41AB-AA77-CEE1334E9E3C}" type="presParOf" srcId="{67EBE35C-9C5E-4EC1-96B5-B8935A7D3348}" destId="{710F685D-8FB7-4041-9B6F-3B321AAED063}" srcOrd="1" destOrd="0" presId="urn:microsoft.com/office/officeart/2005/8/layout/hierarchy1"/>
    <dgm:cxn modelId="{0C4FB484-A828-4643-88AC-FD62004D041F}" type="presParOf" srcId="{85A1C327-360F-487B-870D-C83F4A0B676A}" destId="{0B67AE8E-39F8-47FB-A564-62B687E3372E}" srcOrd="1" destOrd="0" presId="urn:microsoft.com/office/officeart/2005/8/layout/hierarchy1"/>
    <dgm:cxn modelId="{38C07421-ECA7-4AC8-ACDB-6C26C003B56E}" type="presParOf" srcId="{573575F0-4DB8-4A28-BC04-3A8BF217921B}" destId="{A1965508-A778-450B-B571-C81B3BE59F73}" srcOrd="2" destOrd="0" presId="urn:microsoft.com/office/officeart/2005/8/layout/hierarchy1"/>
    <dgm:cxn modelId="{3A666E2E-8F63-42D8-A67E-4382113DE361}" type="presParOf" srcId="{573575F0-4DB8-4A28-BC04-3A8BF217921B}" destId="{DABDD467-5AFF-429C-95DC-924D6641D886}" srcOrd="3" destOrd="0" presId="urn:microsoft.com/office/officeart/2005/8/layout/hierarchy1"/>
    <dgm:cxn modelId="{7BEC81C2-0D3C-480B-B6ED-08B0D9DC6CD3}" type="presParOf" srcId="{DABDD467-5AFF-429C-95DC-924D6641D886}" destId="{7B2D5E97-B93F-4D3D-9CD6-F0248BB5D0F1}" srcOrd="0" destOrd="0" presId="urn:microsoft.com/office/officeart/2005/8/layout/hierarchy1"/>
    <dgm:cxn modelId="{26FA6147-0778-4E73-823E-C4FBAB48237C}" type="presParOf" srcId="{7B2D5E97-B93F-4D3D-9CD6-F0248BB5D0F1}" destId="{93CC692C-DDEA-4CD3-BA51-09ACB019DB4A}" srcOrd="0" destOrd="0" presId="urn:microsoft.com/office/officeart/2005/8/layout/hierarchy1"/>
    <dgm:cxn modelId="{7C1D3BA6-EFA4-4C0C-A823-373B561BA517}" type="presParOf" srcId="{7B2D5E97-B93F-4D3D-9CD6-F0248BB5D0F1}" destId="{1BC09A32-F5D9-4794-A490-1DBDB27D3BCB}" srcOrd="1" destOrd="0" presId="urn:microsoft.com/office/officeart/2005/8/layout/hierarchy1"/>
    <dgm:cxn modelId="{8792A479-2369-436E-8F9A-6151E817BE97}" type="presParOf" srcId="{DABDD467-5AFF-429C-95DC-924D6641D886}" destId="{263B9E9F-1F25-450C-B8DA-6915D543451D}" srcOrd="1" destOrd="0" presId="urn:microsoft.com/office/officeart/2005/8/layout/hierarchy1"/>
    <dgm:cxn modelId="{BC9F78B4-961E-48F1-87FA-204846B79F12}" type="presParOf" srcId="{263B9E9F-1F25-450C-B8DA-6915D543451D}" destId="{636CC4DF-32C4-45D2-8080-BF7E0022BDDD}" srcOrd="0" destOrd="0" presId="urn:microsoft.com/office/officeart/2005/8/layout/hierarchy1"/>
    <dgm:cxn modelId="{EFEE4752-098D-4249-ACFD-FD4BA880082F}" type="presParOf" srcId="{263B9E9F-1F25-450C-B8DA-6915D543451D}" destId="{19CF4CBD-5B52-4A6A-809E-FA07A84BA2F6}" srcOrd="1" destOrd="0" presId="urn:microsoft.com/office/officeart/2005/8/layout/hierarchy1"/>
    <dgm:cxn modelId="{04B2840B-DA9E-4FE5-9264-C9A9CD20634B}" type="presParOf" srcId="{19CF4CBD-5B52-4A6A-809E-FA07A84BA2F6}" destId="{B3FBA044-E87E-420F-974C-B4F1456B9E54}" srcOrd="0" destOrd="0" presId="urn:microsoft.com/office/officeart/2005/8/layout/hierarchy1"/>
    <dgm:cxn modelId="{48DA8B06-C8AB-4D87-9F43-B619C22F4E3A}" type="presParOf" srcId="{B3FBA044-E87E-420F-974C-B4F1456B9E54}" destId="{FE68713F-C113-4D4F-8123-4AD70C20E296}" srcOrd="0" destOrd="0" presId="urn:microsoft.com/office/officeart/2005/8/layout/hierarchy1"/>
    <dgm:cxn modelId="{CB32ED97-03CF-4FD8-97FD-52619EDA055B}" type="presParOf" srcId="{B3FBA044-E87E-420F-974C-B4F1456B9E54}" destId="{5AF70BE7-2FAB-4463-A810-694506138F7A}" srcOrd="1" destOrd="0" presId="urn:microsoft.com/office/officeart/2005/8/layout/hierarchy1"/>
    <dgm:cxn modelId="{D21F153F-71F3-4CC6-BE38-90BCA374B670}" type="presParOf" srcId="{19CF4CBD-5B52-4A6A-809E-FA07A84BA2F6}" destId="{E252279B-B5F4-41DC-B05C-B47580B62774}" srcOrd="1" destOrd="0" presId="urn:microsoft.com/office/officeart/2005/8/layout/hierarchy1"/>
    <dgm:cxn modelId="{80E3109A-F12A-452A-BEA6-86B7F4E76400}" type="presParOf" srcId="{573575F0-4DB8-4A28-BC04-3A8BF217921B}" destId="{D8344AC7-FF4D-4F41-8BC7-EC935378D430}" srcOrd="4" destOrd="0" presId="urn:microsoft.com/office/officeart/2005/8/layout/hierarchy1"/>
    <dgm:cxn modelId="{59C0EF06-5659-4C49-AE6D-79272627C42D}" type="presParOf" srcId="{573575F0-4DB8-4A28-BC04-3A8BF217921B}" destId="{95574175-DBD4-4941-9252-E9D0A77ECD02}" srcOrd="5" destOrd="0" presId="urn:microsoft.com/office/officeart/2005/8/layout/hierarchy1"/>
    <dgm:cxn modelId="{5A7C4B57-8787-4503-A0CC-3040014D6ACB}" type="presParOf" srcId="{95574175-DBD4-4941-9252-E9D0A77ECD02}" destId="{D499B471-02F6-4B0F-95B4-F90B9F05CDD6}" srcOrd="0" destOrd="0" presId="urn:microsoft.com/office/officeart/2005/8/layout/hierarchy1"/>
    <dgm:cxn modelId="{FE620719-00DA-412F-9DA6-3892F78E5065}" type="presParOf" srcId="{D499B471-02F6-4B0F-95B4-F90B9F05CDD6}" destId="{33F367C9-9FB8-4232-8D5F-35FA044DDEDD}" srcOrd="0" destOrd="0" presId="urn:microsoft.com/office/officeart/2005/8/layout/hierarchy1"/>
    <dgm:cxn modelId="{80E831C8-6D0F-4ADD-8170-0D8E1640FA3D}" type="presParOf" srcId="{D499B471-02F6-4B0F-95B4-F90B9F05CDD6}" destId="{87A6AFAD-4EE6-495D-B7AD-CBC804CD443B}" srcOrd="1" destOrd="0" presId="urn:microsoft.com/office/officeart/2005/8/layout/hierarchy1"/>
    <dgm:cxn modelId="{A8F754EE-E49F-4640-A1DC-6CC4F602F29E}" type="presParOf" srcId="{95574175-DBD4-4941-9252-E9D0A77ECD02}" destId="{CBF65749-B18D-4917-8C95-7CAD89FFC057}" srcOrd="1" destOrd="0" presId="urn:microsoft.com/office/officeart/2005/8/layout/hierarchy1"/>
    <dgm:cxn modelId="{751223F4-9780-416B-B0AB-601FA1AE8417}" type="presParOf" srcId="{CBF65749-B18D-4917-8C95-7CAD89FFC057}" destId="{9BEFFFCF-4515-494E-BEED-EE816E248058}" srcOrd="0" destOrd="0" presId="urn:microsoft.com/office/officeart/2005/8/layout/hierarchy1"/>
    <dgm:cxn modelId="{C234D6B3-1C74-4F86-8212-4DBB7E5DC47F}" type="presParOf" srcId="{CBF65749-B18D-4917-8C95-7CAD89FFC057}" destId="{2C0EFFE9-5D8B-452C-AB3F-90F9C01162EA}" srcOrd="1" destOrd="0" presId="urn:microsoft.com/office/officeart/2005/8/layout/hierarchy1"/>
    <dgm:cxn modelId="{965AC02E-D88B-476E-80F9-2A56A09A6455}" type="presParOf" srcId="{2C0EFFE9-5D8B-452C-AB3F-90F9C01162EA}" destId="{4CF7E9A3-CB6F-4766-9120-15279957135D}" srcOrd="0" destOrd="0" presId="urn:microsoft.com/office/officeart/2005/8/layout/hierarchy1"/>
    <dgm:cxn modelId="{15D1D1BE-79DD-450A-8943-F0AEA2BD2D3D}" type="presParOf" srcId="{4CF7E9A3-CB6F-4766-9120-15279957135D}" destId="{52E0022D-4B51-4222-B2DA-1AA6742A4345}" srcOrd="0" destOrd="0" presId="urn:microsoft.com/office/officeart/2005/8/layout/hierarchy1"/>
    <dgm:cxn modelId="{8243C607-AEBD-4D7C-9354-75971A846772}" type="presParOf" srcId="{4CF7E9A3-CB6F-4766-9120-15279957135D}" destId="{018E362C-6570-4B04-86D9-0DEB554F7A36}" srcOrd="1" destOrd="0" presId="urn:microsoft.com/office/officeart/2005/8/layout/hierarchy1"/>
    <dgm:cxn modelId="{09427BBD-324E-4E1A-9BE6-4C3632C95703}" type="presParOf" srcId="{2C0EFFE9-5D8B-452C-AB3F-90F9C01162EA}" destId="{FE796EDB-6181-4472-91BB-F70F55E59388}" srcOrd="1" destOrd="0" presId="urn:microsoft.com/office/officeart/2005/8/layout/hierarchy1"/>
    <dgm:cxn modelId="{2AF6B6A0-B54A-49F2-9BAB-A72999F834C9}" type="presParOf" srcId="{CBF65749-B18D-4917-8C95-7CAD89FFC057}" destId="{E4BF047A-9D88-43C8-839A-C60D5FF1CD8B}" srcOrd="2" destOrd="0" presId="urn:microsoft.com/office/officeart/2005/8/layout/hierarchy1"/>
    <dgm:cxn modelId="{7AD6355E-7DB8-4EEE-87CD-610429E486C3}" type="presParOf" srcId="{CBF65749-B18D-4917-8C95-7CAD89FFC057}" destId="{3C3CA547-BEB8-42D0-9289-3E1399A61541}" srcOrd="3" destOrd="0" presId="urn:microsoft.com/office/officeart/2005/8/layout/hierarchy1"/>
    <dgm:cxn modelId="{18EB01EA-E474-4B58-937E-EFEF5699905F}" type="presParOf" srcId="{3C3CA547-BEB8-42D0-9289-3E1399A61541}" destId="{4CE46170-978F-4F77-948D-11EADFBC1D5F}" srcOrd="0" destOrd="0" presId="urn:microsoft.com/office/officeart/2005/8/layout/hierarchy1"/>
    <dgm:cxn modelId="{6A2EC047-E6F1-4DA3-9813-7BC4A64C12B9}" type="presParOf" srcId="{4CE46170-978F-4F77-948D-11EADFBC1D5F}" destId="{6E9D6187-8A60-436B-985F-400A94A19F46}" srcOrd="0" destOrd="0" presId="urn:microsoft.com/office/officeart/2005/8/layout/hierarchy1"/>
    <dgm:cxn modelId="{E6269715-2068-425F-8E27-AA6F18B4B8ED}" type="presParOf" srcId="{4CE46170-978F-4F77-948D-11EADFBC1D5F}" destId="{7D84DF91-E759-41E0-B679-5966240753B5}" srcOrd="1" destOrd="0" presId="urn:microsoft.com/office/officeart/2005/8/layout/hierarchy1"/>
    <dgm:cxn modelId="{61CD4B84-9220-405E-9F47-ED3C0EFA7A07}" type="presParOf" srcId="{3C3CA547-BEB8-42D0-9289-3E1399A61541}" destId="{8E9ECB97-1645-4D94-B40A-003B3D45DBD6}" srcOrd="1" destOrd="0" presId="urn:microsoft.com/office/officeart/2005/8/layout/hierarchy1"/>
    <dgm:cxn modelId="{2856745F-07EF-46A1-8B11-68DEE3775E01}" type="presParOf" srcId="{CBF65749-B18D-4917-8C95-7CAD89FFC057}" destId="{D86F09EF-4A21-4FAF-8CF8-40A8C71BEC39}" srcOrd="4" destOrd="0" presId="urn:microsoft.com/office/officeart/2005/8/layout/hierarchy1"/>
    <dgm:cxn modelId="{8F1CC61B-9882-443C-BE15-C2F1DDB43D46}" type="presParOf" srcId="{CBF65749-B18D-4917-8C95-7CAD89FFC057}" destId="{BB6DE5E3-047D-44BF-8C8E-2B2FE4D2F86B}" srcOrd="5" destOrd="0" presId="urn:microsoft.com/office/officeart/2005/8/layout/hierarchy1"/>
    <dgm:cxn modelId="{36C831ED-DF55-4548-AE44-2BCEE874DB0B}" type="presParOf" srcId="{BB6DE5E3-047D-44BF-8C8E-2B2FE4D2F86B}" destId="{453A12E0-0368-42B9-985B-98E83731280F}" srcOrd="0" destOrd="0" presId="urn:microsoft.com/office/officeart/2005/8/layout/hierarchy1"/>
    <dgm:cxn modelId="{9632CFF7-9108-4BCC-9B7E-E78E57387353}" type="presParOf" srcId="{453A12E0-0368-42B9-985B-98E83731280F}" destId="{85EAB727-CB95-4272-80BA-72FB671A0F15}" srcOrd="0" destOrd="0" presId="urn:microsoft.com/office/officeart/2005/8/layout/hierarchy1"/>
    <dgm:cxn modelId="{B35AB1DE-D8BB-4BE7-9151-0DF7D07F7EB3}" type="presParOf" srcId="{453A12E0-0368-42B9-985B-98E83731280F}" destId="{6143E2CD-7038-4970-9748-247C3396EAD2}" srcOrd="1" destOrd="0" presId="urn:microsoft.com/office/officeart/2005/8/layout/hierarchy1"/>
    <dgm:cxn modelId="{67F8A394-14EB-4750-BA28-4560876398FB}" type="presParOf" srcId="{BB6DE5E3-047D-44BF-8C8E-2B2FE4D2F86B}" destId="{FF6408FB-E076-43D5-A5C2-849D27FE665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6F09EF-4A21-4FAF-8CF8-40A8C71BEC39}">
      <dsp:nvSpPr>
        <dsp:cNvPr id="0" name=""/>
        <dsp:cNvSpPr/>
      </dsp:nvSpPr>
      <dsp:spPr>
        <a:xfrm>
          <a:off x="5685234" y="1917534"/>
          <a:ext cx="1289223" cy="306776"/>
        </a:xfrm>
        <a:custGeom>
          <a:avLst/>
          <a:gdLst/>
          <a:ahLst/>
          <a:cxnLst/>
          <a:rect l="0" t="0" r="0" b="0"/>
          <a:pathLst>
            <a:path>
              <a:moveTo>
                <a:pt x="0" y="0"/>
              </a:moveTo>
              <a:lnTo>
                <a:pt x="0" y="209059"/>
              </a:lnTo>
              <a:lnTo>
                <a:pt x="1289223" y="209059"/>
              </a:lnTo>
              <a:lnTo>
                <a:pt x="1289223" y="306776"/>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BF047A-9D88-43C8-839A-C60D5FF1CD8B}">
      <dsp:nvSpPr>
        <dsp:cNvPr id="0" name=""/>
        <dsp:cNvSpPr/>
      </dsp:nvSpPr>
      <dsp:spPr>
        <a:xfrm>
          <a:off x="5639514" y="1917534"/>
          <a:ext cx="91440" cy="306776"/>
        </a:xfrm>
        <a:custGeom>
          <a:avLst/>
          <a:gdLst/>
          <a:ahLst/>
          <a:cxnLst/>
          <a:rect l="0" t="0" r="0" b="0"/>
          <a:pathLst>
            <a:path>
              <a:moveTo>
                <a:pt x="45720" y="0"/>
              </a:moveTo>
              <a:lnTo>
                <a:pt x="45720" y="306776"/>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EFFFCF-4515-494E-BEED-EE816E248058}">
      <dsp:nvSpPr>
        <dsp:cNvPr id="0" name=""/>
        <dsp:cNvSpPr/>
      </dsp:nvSpPr>
      <dsp:spPr>
        <a:xfrm>
          <a:off x="4396010" y="1917534"/>
          <a:ext cx="1289223" cy="306776"/>
        </a:xfrm>
        <a:custGeom>
          <a:avLst/>
          <a:gdLst/>
          <a:ahLst/>
          <a:cxnLst/>
          <a:rect l="0" t="0" r="0" b="0"/>
          <a:pathLst>
            <a:path>
              <a:moveTo>
                <a:pt x="1289223" y="0"/>
              </a:moveTo>
              <a:lnTo>
                <a:pt x="1289223" y="209059"/>
              </a:lnTo>
              <a:lnTo>
                <a:pt x="0" y="209059"/>
              </a:lnTo>
              <a:lnTo>
                <a:pt x="0" y="306776"/>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344AC7-FF4D-4F41-8BC7-EC935378D430}">
      <dsp:nvSpPr>
        <dsp:cNvPr id="0" name=""/>
        <dsp:cNvSpPr/>
      </dsp:nvSpPr>
      <dsp:spPr>
        <a:xfrm>
          <a:off x="3429093" y="940947"/>
          <a:ext cx="2256141" cy="306776"/>
        </a:xfrm>
        <a:custGeom>
          <a:avLst/>
          <a:gdLst/>
          <a:ahLst/>
          <a:cxnLst/>
          <a:rect l="0" t="0" r="0" b="0"/>
          <a:pathLst>
            <a:path>
              <a:moveTo>
                <a:pt x="0" y="0"/>
              </a:moveTo>
              <a:lnTo>
                <a:pt x="0" y="209059"/>
              </a:lnTo>
              <a:lnTo>
                <a:pt x="2256141" y="209059"/>
              </a:lnTo>
              <a:lnTo>
                <a:pt x="2256141" y="306776"/>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6CC4DF-32C4-45D2-8080-BF7E0022BDDD}">
      <dsp:nvSpPr>
        <dsp:cNvPr id="0" name=""/>
        <dsp:cNvSpPr/>
      </dsp:nvSpPr>
      <dsp:spPr>
        <a:xfrm>
          <a:off x="3137366" y="1922008"/>
          <a:ext cx="265972" cy="302302"/>
        </a:xfrm>
        <a:custGeom>
          <a:avLst/>
          <a:gdLst/>
          <a:ahLst/>
          <a:cxnLst/>
          <a:rect l="0" t="0" r="0" b="0"/>
          <a:pathLst>
            <a:path>
              <a:moveTo>
                <a:pt x="265972" y="0"/>
              </a:moveTo>
              <a:lnTo>
                <a:pt x="265972" y="204584"/>
              </a:lnTo>
              <a:lnTo>
                <a:pt x="0" y="204584"/>
              </a:lnTo>
              <a:lnTo>
                <a:pt x="0" y="302302"/>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965508-A778-450B-B571-C81B3BE59F73}">
      <dsp:nvSpPr>
        <dsp:cNvPr id="0" name=""/>
        <dsp:cNvSpPr/>
      </dsp:nvSpPr>
      <dsp:spPr>
        <a:xfrm>
          <a:off x="3357619" y="940947"/>
          <a:ext cx="91440" cy="311250"/>
        </a:xfrm>
        <a:custGeom>
          <a:avLst/>
          <a:gdLst/>
          <a:ahLst/>
          <a:cxnLst/>
          <a:rect l="0" t="0" r="0" b="0"/>
          <a:pathLst>
            <a:path>
              <a:moveTo>
                <a:pt x="71474" y="0"/>
              </a:moveTo>
              <a:lnTo>
                <a:pt x="71474" y="213533"/>
              </a:lnTo>
              <a:lnTo>
                <a:pt x="45720" y="213533"/>
              </a:lnTo>
              <a:lnTo>
                <a:pt x="45720" y="311250"/>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EAF838-7E4B-46C3-B6F1-4DB7F09518DD}">
      <dsp:nvSpPr>
        <dsp:cNvPr id="0" name=""/>
        <dsp:cNvSpPr/>
      </dsp:nvSpPr>
      <dsp:spPr>
        <a:xfrm>
          <a:off x="1165114" y="1922008"/>
          <a:ext cx="652449" cy="302302"/>
        </a:xfrm>
        <a:custGeom>
          <a:avLst/>
          <a:gdLst/>
          <a:ahLst/>
          <a:cxnLst/>
          <a:rect l="0" t="0" r="0" b="0"/>
          <a:pathLst>
            <a:path>
              <a:moveTo>
                <a:pt x="0" y="0"/>
              </a:moveTo>
              <a:lnTo>
                <a:pt x="0" y="204584"/>
              </a:lnTo>
              <a:lnTo>
                <a:pt x="652449" y="204584"/>
              </a:lnTo>
              <a:lnTo>
                <a:pt x="652449" y="302302"/>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37C3A3-0117-4852-B05B-FF97D31EA155}">
      <dsp:nvSpPr>
        <dsp:cNvPr id="0" name=""/>
        <dsp:cNvSpPr/>
      </dsp:nvSpPr>
      <dsp:spPr>
        <a:xfrm>
          <a:off x="528339" y="1922008"/>
          <a:ext cx="636774" cy="302302"/>
        </a:xfrm>
        <a:custGeom>
          <a:avLst/>
          <a:gdLst/>
          <a:ahLst/>
          <a:cxnLst/>
          <a:rect l="0" t="0" r="0" b="0"/>
          <a:pathLst>
            <a:path>
              <a:moveTo>
                <a:pt x="636774" y="0"/>
              </a:moveTo>
              <a:lnTo>
                <a:pt x="636774" y="204584"/>
              </a:lnTo>
              <a:lnTo>
                <a:pt x="0" y="204584"/>
              </a:lnTo>
              <a:lnTo>
                <a:pt x="0" y="302302"/>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617214-A9FF-44A8-973E-884A2E9BCC6B}">
      <dsp:nvSpPr>
        <dsp:cNvPr id="0" name=""/>
        <dsp:cNvSpPr/>
      </dsp:nvSpPr>
      <dsp:spPr>
        <a:xfrm>
          <a:off x="1165114" y="940947"/>
          <a:ext cx="2263978" cy="311250"/>
        </a:xfrm>
        <a:custGeom>
          <a:avLst/>
          <a:gdLst/>
          <a:ahLst/>
          <a:cxnLst/>
          <a:rect l="0" t="0" r="0" b="0"/>
          <a:pathLst>
            <a:path>
              <a:moveTo>
                <a:pt x="2263978" y="0"/>
              </a:moveTo>
              <a:lnTo>
                <a:pt x="2263978" y="213533"/>
              </a:lnTo>
              <a:lnTo>
                <a:pt x="0" y="213533"/>
              </a:lnTo>
              <a:lnTo>
                <a:pt x="0" y="311250"/>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B747CA-9993-4FCF-B1A2-20DF545FF467}">
      <dsp:nvSpPr>
        <dsp:cNvPr id="0" name=""/>
        <dsp:cNvSpPr/>
      </dsp:nvSpPr>
      <dsp:spPr>
        <a:xfrm>
          <a:off x="2483600" y="271136"/>
          <a:ext cx="1890985"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5882C6-922A-448B-955B-BE0E5D448CBD}">
      <dsp:nvSpPr>
        <dsp:cNvPr id="0" name=""/>
        <dsp:cNvSpPr/>
      </dsp:nvSpPr>
      <dsp:spPr>
        <a:xfrm>
          <a:off x="2600802" y="382478"/>
          <a:ext cx="1890985"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أشكال الشركات التجارية</a:t>
          </a:r>
          <a:endParaRPr lang="en-US" sz="1400" b="1" kern="1200" dirty="0">
            <a:solidFill>
              <a:schemeClr val="tx2">
                <a:lumMod val="75000"/>
              </a:schemeClr>
            </a:solidFill>
            <a:latin typeface="Times New Roman" pitchFamily="18" charset="0"/>
            <a:cs typeface="Times New Roman" pitchFamily="18" charset="0"/>
          </a:endParaRPr>
        </a:p>
      </dsp:txBody>
      <dsp:txXfrm>
        <a:off x="2620420" y="402096"/>
        <a:ext cx="1851749" cy="630574"/>
      </dsp:txXfrm>
    </dsp:sp>
    <dsp:sp modelId="{3C88DF1E-9D27-48AC-9AF5-2F50A4F92882}">
      <dsp:nvSpPr>
        <dsp:cNvPr id="0" name=""/>
        <dsp:cNvSpPr/>
      </dsp:nvSpPr>
      <dsp:spPr>
        <a:xfrm>
          <a:off x="637704" y="1252198"/>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E8DD99-7F01-4FB3-A3FC-998988318608}">
      <dsp:nvSpPr>
        <dsp:cNvPr id="0" name=""/>
        <dsp:cNvSpPr/>
      </dsp:nvSpPr>
      <dsp:spPr>
        <a:xfrm>
          <a:off x="754906" y="1363540"/>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شركات مختلطة</a:t>
          </a:r>
          <a:endParaRPr lang="en-US" sz="1400" b="1" kern="1200" dirty="0">
            <a:solidFill>
              <a:schemeClr val="tx2">
                <a:lumMod val="75000"/>
              </a:schemeClr>
            </a:solidFill>
            <a:latin typeface="Times New Roman" pitchFamily="18" charset="0"/>
            <a:cs typeface="Times New Roman" pitchFamily="18" charset="0"/>
          </a:endParaRPr>
        </a:p>
      </dsp:txBody>
      <dsp:txXfrm>
        <a:off x="774524" y="1383158"/>
        <a:ext cx="1015583" cy="630574"/>
      </dsp:txXfrm>
    </dsp:sp>
    <dsp:sp modelId="{07E089E9-E939-4AA4-AD45-E7B9111EA986}">
      <dsp:nvSpPr>
        <dsp:cNvPr id="0" name=""/>
        <dsp:cNvSpPr/>
      </dsp:nvSpPr>
      <dsp:spPr>
        <a:xfrm>
          <a:off x="930" y="2224310"/>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DF123B-693E-4A51-BA96-EFE7B42C4852}">
      <dsp:nvSpPr>
        <dsp:cNvPr id="0" name=""/>
        <dsp:cNvSpPr/>
      </dsp:nvSpPr>
      <dsp:spPr>
        <a:xfrm>
          <a:off x="118132" y="2335652"/>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الشركة ذات المسئولية المحدودة</a:t>
          </a:r>
          <a:endParaRPr lang="en-US" sz="1400" b="1" kern="1200" dirty="0">
            <a:solidFill>
              <a:schemeClr val="tx2">
                <a:lumMod val="75000"/>
              </a:schemeClr>
            </a:solidFill>
            <a:latin typeface="Times New Roman" pitchFamily="18" charset="0"/>
            <a:cs typeface="Times New Roman" pitchFamily="18" charset="0"/>
          </a:endParaRPr>
        </a:p>
      </dsp:txBody>
      <dsp:txXfrm>
        <a:off x="137750" y="2355270"/>
        <a:ext cx="1015583" cy="630574"/>
      </dsp:txXfrm>
    </dsp:sp>
    <dsp:sp modelId="{773C7720-B209-46FB-B1E8-6C295C1345F3}">
      <dsp:nvSpPr>
        <dsp:cNvPr id="0" name=""/>
        <dsp:cNvSpPr/>
      </dsp:nvSpPr>
      <dsp:spPr>
        <a:xfrm>
          <a:off x="1290153" y="2224310"/>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0F685D-8FB7-4041-9B6F-3B321AAED063}">
      <dsp:nvSpPr>
        <dsp:cNvPr id="0" name=""/>
        <dsp:cNvSpPr/>
      </dsp:nvSpPr>
      <dsp:spPr>
        <a:xfrm>
          <a:off x="1407355" y="2335652"/>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شركة التوصية بالأسهم </a:t>
          </a:r>
          <a:endParaRPr lang="en-US" sz="1400" b="1" kern="1200" dirty="0">
            <a:solidFill>
              <a:schemeClr val="tx2">
                <a:lumMod val="75000"/>
              </a:schemeClr>
            </a:solidFill>
            <a:latin typeface="Times New Roman" pitchFamily="18" charset="0"/>
            <a:cs typeface="Times New Roman" pitchFamily="18" charset="0"/>
          </a:endParaRPr>
        </a:p>
      </dsp:txBody>
      <dsp:txXfrm>
        <a:off x="1426973" y="2355270"/>
        <a:ext cx="1015583" cy="630574"/>
      </dsp:txXfrm>
    </dsp:sp>
    <dsp:sp modelId="{93CC692C-DDEA-4CD3-BA51-09ACB019DB4A}">
      <dsp:nvSpPr>
        <dsp:cNvPr id="0" name=""/>
        <dsp:cNvSpPr/>
      </dsp:nvSpPr>
      <dsp:spPr>
        <a:xfrm>
          <a:off x="2875929" y="1252198"/>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C09A32-F5D9-4794-A490-1DBDB27D3BCB}">
      <dsp:nvSpPr>
        <dsp:cNvPr id="0" name=""/>
        <dsp:cNvSpPr/>
      </dsp:nvSpPr>
      <dsp:spPr>
        <a:xfrm>
          <a:off x="2993131" y="1363540"/>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شركات الأموال </a:t>
          </a:r>
          <a:endParaRPr lang="en-US" sz="1400" b="1" kern="1200" dirty="0">
            <a:solidFill>
              <a:schemeClr val="tx2">
                <a:lumMod val="75000"/>
              </a:schemeClr>
            </a:solidFill>
            <a:latin typeface="Times New Roman" pitchFamily="18" charset="0"/>
            <a:cs typeface="Times New Roman" pitchFamily="18" charset="0"/>
          </a:endParaRPr>
        </a:p>
      </dsp:txBody>
      <dsp:txXfrm>
        <a:off x="3012749" y="1383158"/>
        <a:ext cx="1015583" cy="630574"/>
      </dsp:txXfrm>
    </dsp:sp>
    <dsp:sp modelId="{FE68713F-C113-4D4F-8123-4AD70C20E296}">
      <dsp:nvSpPr>
        <dsp:cNvPr id="0" name=""/>
        <dsp:cNvSpPr/>
      </dsp:nvSpPr>
      <dsp:spPr>
        <a:xfrm>
          <a:off x="2609956" y="2224310"/>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F70BE7-2FAB-4463-A810-694506138F7A}">
      <dsp:nvSpPr>
        <dsp:cNvPr id="0" name=""/>
        <dsp:cNvSpPr/>
      </dsp:nvSpPr>
      <dsp:spPr>
        <a:xfrm>
          <a:off x="2727158" y="2335652"/>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شركة المساهمة</a:t>
          </a:r>
          <a:endParaRPr lang="en-US" sz="1400" b="1" kern="1200" dirty="0">
            <a:solidFill>
              <a:schemeClr val="tx2">
                <a:lumMod val="75000"/>
              </a:schemeClr>
            </a:solidFill>
            <a:latin typeface="Times New Roman" pitchFamily="18" charset="0"/>
            <a:cs typeface="Times New Roman" pitchFamily="18" charset="0"/>
          </a:endParaRPr>
        </a:p>
      </dsp:txBody>
      <dsp:txXfrm>
        <a:off x="2746776" y="2355270"/>
        <a:ext cx="1015583" cy="630574"/>
      </dsp:txXfrm>
    </dsp:sp>
    <dsp:sp modelId="{33F367C9-9FB8-4232-8D5F-35FA044DDEDD}">
      <dsp:nvSpPr>
        <dsp:cNvPr id="0" name=""/>
        <dsp:cNvSpPr/>
      </dsp:nvSpPr>
      <dsp:spPr>
        <a:xfrm>
          <a:off x="5157824" y="1247723"/>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A6AFAD-4EE6-495D-B7AD-CBC804CD443B}">
      <dsp:nvSpPr>
        <dsp:cNvPr id="0" name=""/>
        <dsp:cNvSpPr/>
      </dsp:nvSpPr>
      <dsp:spPr>
        <a:xfrm>
          <a:off x="5275026" y="1359065"/>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شركات الأشخاص </a:t>
          </a:r>
          <a:endParaRPr lang="en-US" sz="1400" b="1" kern="1200" dirty="0">
            <a:solidFill>
              <a:schemeClr val="tx2">
                <a:lumMod val="75000"/>
              </a:schemeClr>
            </a:solidFill>
            <a:latin typeface="Times New Roman" pitchFamily="18" charset="0"/>
            <a:cs typeface="Times New Roman" pitchFamily="18" charset="0"/>
          </a:endParaRPr>
        </a:p>
      </dsp:txBody>
      <dsp:txXfrm>
        <a:off x="5294644" y="1378683"/>
        <a:ext cx="1015583" cy="630574"/>
      </dsp:txXfrm>
    </dsp:sp>
    <dsp:sp modelId="{52E0022D-4B51-4222-B2DA-1AA6742A4345}">
      <dsp:nvSpPr>
        <dsp:cNvPr id="0" name=""/>
        <dsp:cNvSpPr/>
      </dsp:nvSpPr>
      <dsp:spPr>
        <a:xfrm>
          <a:off x="3868601" y="2224310"/>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8E362C-6570-4B04-86D9-0DEB554F7A36}">
      <dsp:nvSpPr>
        <dsp:cNvPr id="0" name=""/>
        <dsp:cNvSpPr/>
      </dsp:nvSpPr>
      <dsp:spPr>
        <a:xfrm>
          <a:off x="3985803" y="2335652"/>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شركة المحاصة </a:t>
          </a:r>
          <a:endParaRPr lang="en-US" sz="1400" b="1" kern="1200" dirty="0">
            <a:solidFill>
              <a:schemeClr val="tx2">
                <a:lumMod val="75000"/>
              </a:schemeClr>
            </a:solidFill>
            <a:latin typeface="Times New Roman" pitchFamily="18" charset="0"/>
            <a:cs typeface="Times New Roman" pitchFamily="18" charset="0"/>
          </a:endParaRPr>
        </a:p>
      </dsp:txBody>
      <dsp:txXfrm>
        <a:off x="4005421" y="2355270"/>
        <a:ext cx="1015583" cy="630574"/>
      </dsp:txXfrm>
    </dsp:sp>
    <dsp:sp modelId="{6E9D6187-8A60-436B-985F-400A94A19F46}">
      <dsp:nvSpPr>
        <dsp:cNvPr id="0" name=""/>
        <dsp:cNvSpPr/>
      </dsp:nvSpPr>
      <dsp:spPr>
        <a:xfrm>
          <a:off x="5157824" y="2224310"/>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84DF91-E759-41E0-B679-5966240753B5}">
      <dsp:nvSpPr>
        <dsp:cNvPr id="0" name=""/>
        <dsp:cNvSpPr/>
      </dsp:nvSpPr>
      <dsp:spPr>
        <a:xfrm>
          <a:off x="5275026" y="2335652"/>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شركة التوصية البسيطة </a:t>
          </a:r>
          <a:endParaRPr lang="en-US" sz="1400" b="1" kern="1200" dirty="0">
            <a:solidFill>
              <a:schemeClr val="tx2">
                <a:lumMod val="75000"/>
              </a:schemeClr>
            </a:solidFill>
            <a:latin typeface="Times New Roman" pitchFamily="18" charset="0"/>
            <a:cs typeface="Times New Roman" pitchFamily="18" charset="0"/>
          </a:endParaRPr>
        </a:p>
      </dsp:txBody>
      <dsp:txXfrm>
        <a:off x="5294644" y="2355270"/>
        <a:ext cx="1015583" cy="630574"/>
      </dsp:txXfrm>
    </dsp:sp>
    <dsp:sp modelId="{85EAB727-CB95-4272-80BA-72FB671A0F15}">
      <dsp:nvSpPr>
        <dsp:cNvPr id="0" name=""/>
        <dsp:cNvSpPr/>
      </dsp:nvSpPr>
      <dsp:spPr>
        <a:xfrm>
          <a:off x="6447048" y="2224310"/>
          <a:ext cx="1054819" cy="669810"/>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43E2CD-7038-4970-9748-247C3396EAD2}">
      <dsp:nvSpPr>
        <dsp:cNvPr id="0" name=""/>
        <dsp:cNvSpPr/>
      </dsp:nvSpPr>
      <dsp:spPr>
        <a:xfrm>
          <a:off x="6564250" y="2335652"/>
          <a:ext cx="1054819" cy="669810"/>
        </a:xfrm>
        <a:prstGeom prst="roundRect">
          <a:avLst>
            <a:gd name="adj" fmla="val 10000"/>
          </a:avLst>
        </a:prstGeom>
        <a:solidFill>
          <a:schemeClr val="lt1">
            <a:alpha val="90000"/>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ar-SA" sz="1400" b="1" kern="1200" dirty="0" smtClean="0">
              <a:solidFill>
                <a:schemeClr val="tx2">
                  <a:lumMod val="75000"/>
                </a:schemeClr>
              </a:solidFill>
              <a:latin typeface="Times New Roman" pitchFamily="18" charset="0"/>
              <a:cs typeface="Times New Roman" pitchFamily="18" charset="0"/>
            </a:rPr>
            <a:t>شركة التضامن </a:t>
          </a:r>
          <a:endParaRPr lang="en-US" sz="1400" b="1" kern="1200" dirty="0">
            <a:solidFill>
              <a:schemeClr val="tx2">
                <a:lumMod val="75000"/>
              </a:schemeClr>
            </a:solidFill>
            <a:latin typeface="Times New Roman" pitchFamily="18" charset="0"/>
            <a:cs typeface="Times New Roman" pitchFamily="18" charset="0"/>
          </a:endParaRPr>
        </a:p>
      </dsp:txBody>
      <dsp:txXfrm>
        <a:off x="6583868" y="2355270"/>
        <a:ext cx="1015583" cy="63057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3F44E8-7E4F-4C6A-9010-92E48A1AEFC0}" type="datetimeFigureOut">
              <a:rPr lang="en-US" smtClean="0"/>
              <a:pPr/>
              <a:t>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26F989-4FE4-42F6-8B72-26D290AEC654}" type="slidenum">
              <a:rPr lang="en-US" smtClean="0"/>
              <a:pPr/>
              <a:t>‹#›</a:t>
            </a:fld>
            <a:endParaRPr lang="en-US"/>
          </a:p>
        </p:txBody>
      </p:sp>
    </p:spTree>
    <p:extLst>
      <p:ext uri="{BB962C8B-B14F-4D97-AF65-F5344CB8AC3E}">
        <p14:creationId xmlns:p14="http://schemas.microsoft.com/office/powerpoint/2010/main" val="502896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26F989-4FE4-42F6-8B72-26D290AEC654}"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26F989-4FE4-42F6-8B72-26D290AEC654}"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1FAD2F1-EB5C-42C1-A26B-979B31E89635}" type="datetimeFigureOut">
              <a:rPr lang="en-US" smtClean="0"/>
              <a:pPr/>
              <a:t>1/7/2012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FB07B09-FF75-4DD6-B922-E20E8719B6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FAD2F1-EB5C-42C1-A26B-979B31E89635}" type="datetimeFigureOut">
              <a:rPr lang="en-US" smtClean="0"/>
              <a:pPr/>
              <a:t>1/7/2012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31FAD2F1-EB5C-42C1-A26B-979B31E89635}" type="datetimeFigureOut">
              <a:rPr lang="en-US" smtClean="0"/>
              <a:pPr/>
              <a:t>1/7/2012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FB07B09-FF75-4DD6-B922-E20E8719B6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FAD2F1-EB5C-42C1-A26B-979B31E89635}" type="datetimeFigureOut">
              <a:rPr lang="en-US" smtClean="0"/>
              <a:pPr/>
              <a:t>1/7/2012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1FAD2F1-EB5C-42C1-A26B-979B31E89635}" type="datetimeFigureOut">
              <a:rPr lang="en-US" smtClean="0"/>
              <a:pPr/>
              <a:t>1/7/2012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FB07B09-FF75-4DD6-B922-E20E8719B6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FAD2F1-EB5C-42C1-A26B-979B31E89635}" type="datetimeFigureOut">
              <a:rPr lang="en-US" smtClean="0"/>
              <a:pPr/>
              <a:t>1/7/2012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1FAD2F1-EB5C-42C1-A26B-979B31E89635}" type="datetimeFigureOut">
              <a:rPr lang="en-US" smtClean="0"/>
              <a:pPr/>
              <a:t>1/7/2012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1FAD2F1-EB5C-42C1-A26B-979B31E89635}" type="datetimeFigureOut">
              <a:rPr lang="en-US" smtClean="0"/>
              <a:pPr/>
              <a:t>1/7/2012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31FAD2F1-EB5C-42C1-A26B-979B31E89635}" type="datetimeFigureOut">
              <a:rPr lang="en-US" smtClean="0"/>
              <a:pPr/>
              <a:t>1/7/2012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FAD2F1-EB5C-42C1-A26B-979B31E89635}" type="datetimeFigureOut">
              <a:rPr lang="en-US" smtClean="0"/>
              <a:pPr/>
              <a:t>1/7/2012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B07B09-FF75-4DD6-B922-E20E8719B6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31FAD2F1-EB5C-42C1-A26B-979B31E89635}" type="datetimeFigureOut">
              <a:rPr lang="en-US" smtClean="0"/>
              <a:pPr/>
              <a:t>1/7/2012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B07B09-FF75-4DD6-B922-E20E8719B61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1FAD2F1-EB5C-42C1-A26B-979B31E89635}" type="datetimeFigureOut">
              <a:rPr lang="en-US" smtClean="0"/>
              <a:pPr/>
              <a:t>1/7/2012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FB07B09-FF75-4DD6-B922-E20E8719B6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228600"/>
            <a:ext cx="7467600" cy="1371600"/>
          </a:xfrm>
        </p:spPr>
        <p:txBody>
          <a:bodyPr>
            <a:normAutofit/>
          </a:bodyPr>
          <a:lstStyle/>
          <a:p>
            <a:pPr algn="ctr" rtl="1"/>
            <a:r>
              <a:rPr lang="ar-SA" sz="4400" dirty="0" smtClean="0">
                <a:latin typeface="Times New Roman" pitchFamily="18" charset="0"/>
                <a:cs typeface="Times New Roman" pitchFamily="18" charset="0"/>
              </a:rPr>
              <a:t>الباب الثاني</a:t>
            </a:r>
            <a:br>
              <a:rPr lang="ar-SA" sz="4400" dirty="0" smtClean="0">
                <a:latin typeface="Times New Roman" pitchFamily="18" charset="0"/>
                <a:cs typeface="Times New Roman" pitchFamily="18" charset="0"/>
              </a:rPr>
            </a:br>
            <a:r>
              <a:rPr lang="ar-SA" sz="4400" dirty="0" smtClean="0">
                <a:latin typeface="Times New Roman" pitchFamily="18" charset="0"/>
                <a:cs typeface="Times New Roman" pitchFamily="18" charset="0"/>
              </a:rPr>
              <a:t> الأنواع المختلفة للشركات</a:t>
            </a:r>
            <a:endParaRPr lang="en-US" sz="4400" dirty="0">
              <a:latin typeface="Times New Roman" pitchFamily="18" charset="0"/>
              <a:cs typeface="Times New Roman" pitchFamily="18" charset="0"/>
            </a:endParaRPr>
          </a:p>
        </p:txBody>
      </p:sp>
      <p:graphicFrame>
        <p:nvGraphicFramePr>
          <p:cNvPr id="9" name="Diagram 8"/>
          <p:cNvGraphicFramePr/>
          <p:nvPr/>
        </p:nvGraphicFramePr>
        <p:xfrm>
          <a:off x="381000" y="1981200"/>
          <a:ext cx="7620000" cy="327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819400" y="228600"/>
            <a:ext cx="3581400" cy="609600"/>
          </a:xfrm>
          <a:prstGeom prst="rect">
            <a:avLst/>
          </a:prstGeom>
        </p:spPr>
        <p:txBody>
          <a:bodyPr vert="horz" lIns="45720" tIns="0" rIns="45720" bIns="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2000" b="1" cap="all"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الشركات المختلطة</a:t>
            </a:r>
            <a:endParaRPr kumimoji="0" lang="en-US" sz="20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8" name="Title 1"/>
          <p:cNvSpPr txBox="1">
            <a:spLocks/>
          </p:cNvSpPr>
          <p:nvPr/>
        </p:nvSpPr>
        <p:spPr>
          <a:xfrm>
            <a:off x="5257800" y="990600"/>
            <a:ext cx="2819400" cy="381000"/>
          </a:xfrm>
          <a:prstGeom prst="rect">
            <a:avLst/>
          </a:prstGeom>
        </p:spPr>
        <p:txBody>
          <a:bodyPr vert="horz" lIns="45720" tIns="0" rIns="45720" bIns="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2000" b="1" cap="all"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شركة التوصية بالأسهم   </a:t>
            </a:r>
            <a:endParaRPr kumimoji="0" lang="en-US" sz="20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9" name="TextBox 8"/>
          <p:cNvSpPr txBox="1"/>
          <p:nvPr/>
        </p:nvSpPr>
        <p:spPr>
          <a:xfrm>
            <a:off x="990600" y="1066800"/>
            <a:ext cx="3962400" cy="707886"/>
          </a:xfrm>
          <a:prstGeom prst="rect">
            <a:avLst/>
          </a:prstGeom>
          <a:noFill/>
        </p:spPr>
        <p:txBody>
          <a:bodyPr wrap="square" rtlCol="0">
            <a:spAutoFit/>
          </a:bodyPr>
          <a:lstStyle/>
          <a:p>
            <a:r>
              <a:rPr lang="en-US" sz="2000" b="1" dirty="0" smtClean="0">
                <a:solidFill>
                  <a:schemeClr val="tx2">
                    <a:lumMod val="60000"/>
                    <a:lumOff val="40000"/>
                  </a:schemeClr>
                </a:solidFill>
              </a:rPr>
              <a:t>Company limited by shares </a:t>
            </a:r>
            <a:endParaRPr lang="ar-SA" sz="2000" b="1" dirty="0" smtClean="0">
              <a:solidFill>
                <a:schemeClr val="tx2">
                  <a:lumMod val="60000"/>
                  <a:lumOff val="40000"/>
                </a:schemeClr>
              </a:solidFill>
            </a:endParaRPr>
          </a:p>
          <a:p>
            <a:r>
              <a:rPr lang="ar-SA" sz="2000" b="1" dirty="0" smtClean="0">
                <a:solidFill>
                  <a:schemeClr val="tx2">
                    <a:lumMod val="60000"/>
                    <a:lumOff val="40000"/>
                  </a:schemeClr>
                </a:solidFill>
              </a:rPr>
              <a:t> </a:t>
            </a:r>
            <a:endParaRPr lang="en-US" sz="2000" b="1" dirty="0">
              <a:solidFill>
                <a:schemeClr val="tx2">
                  <a:lumMod val="60000"/>
                  <a:lumOff val="40000"/>
                </a:schemeClr>
              </a:solidFill>
            </a:endParaRPr>
          </a:p>
        </p:txBody>
      </p:sp>
      <p:sp>
        <p:nvSpPr>
          <p:cNvPr id="11" name="Content Placeholder 2"/>
          <p:cNvSpPr txBox="1">
            <a:spLocks/>
          </p:cNvSpPr>
          <p:nvPr/>
        </p:nvSpPr>
        <p:spPr>
          <a:xfrm>
            <a:off x="0" y="1752600"/>
            <a:ext cx="8001000" cy="762000"/>
          </a:xfrm>
          <a:prstGeom prst="rect">
            <a:avLst/>
          </a:prstGeom>
        </p:spPr>
        <p:txBody>
          <a:bodyPr vert="horz">
            <a:noAutofit/>
          </a:bodyPr>
          <a:lstStyle/>
          <a:p>
            <a:pPr lvl="0" indent="-457200" algn="r" rtl="1">
              <a:spcBef>
                <a:spcPts val="600"/>
              </a:spcBef>
              <a:buClr>
                <a:schemeClr val="tx2"/>
              </a:buClr>
              <a:buSzPct val="73000"/>
              <a:defRPr/>
            </a:pPr>
            <a:r>
              <a:rPr lang="ar-SA" sz="2000" noProof="0" dirty="0" smtClean="0">
                <a:latin typeface="Times New Roman" pitchFamily="18" charset="0"/>
                <a:cs typeface="Times New Roman" pitchFamily="18" charset="0"/>
              </a:rPr>
              <a:t>الشركة التي تضم فريقين من الشركاء. فريق يضم على الأقل شريك متضامنا ً ويسأل في كل امواله عن ديون الشركة وفريق آخر يضم شركاء مساهمين لايقل عددهم عن 4</a:t>
            </a:r>
            <a:r>
              <a:rPr lang="ar-SA" sz="2000" dirty="0" smtClean="0">
                <a:latin typeface="Times New Roman" pitchFamily="18" charset="0"/>
                <a:cs typeface="Times New Roman" pitchFamily="18" charset="0"/>
              </a:rPr>
              <a:t> ولايسألون عن ديون الشركة الا بقدر حصصهم في راس المال </a:t>
            </a:r>
            <a:endParaRPr kumimoji="0" lang="ar-SA" sz="2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
        <p:nvSpPr>
          <p:cNvPr id="12" name="Content Placeholder 2"/>
          <p:cNvSpPr txBox="1">
            <a:spLocks/>
          </p:cNvSpPr>
          <p:nvPr/>
        </p:nvSpPr>
        <p:spPr>
          <a:xfrm>
            <a:off x="0" y="2895600"/>
            <a:ext cx="8001000" cy="2362200"/>
          </a:xfrm>
          <a:prstGeom prst="rect">
            <a:avLst/>
          </a:prstGeom>
        </p:spPr>
        <p:txBody>
          <a:bodyPr vert="horz">
            <a:noAutofit/>
          </a:bodyPr>
          <a:lstStyle/>
          <a:p>
            <a:pPr marL="0" marR="0" lvl="0" indent="-457200" algn="r" defTabSz="914400" rtl="1" eaLnBrk="1" fontAlgn="auto" latinLnBrk="0" hangingPunct="1">
              <a:lnSpc>
                <a:spcPct val="100000"/>
              </a:lnSpc>
              <a:spcBef>
                <a:spcPts val="600"/>
              </a:spcBef>
              <a:spcAft>
                <a:spcPts val="0"/>
              </a:spcAft>
              <a:buClr>
                <a:schemeClr val="tx2"/>
              </a:buClr>
              <a:buSzPct val="73000"/>
              <a:buFont typeface="Wingdings 2"/>
              <a:buNone/>
              <a:tabLst/>
              <a:defRPr/>
            </a:pPr>
            <a:r>
              <a:rPr lang="ar-SA" sz="2000" b="1" u="sng" dirty="0" smtClean="0">
                <a:solidFill>
                  <a:schemeClr val="accent1">
                    <a:lumMod val="75000"/>
                  </a:schemeClr>
                </a:solidFill>
                <a:latin typeface="Times New Roman" pitchFamily="18" charset="0"/>
                <a:cs typeface="Times New Roman" pitchFamily="18" charset="0"/>
              </a:rPr>
              <a:t>خصائص شركة التوصية بالأسهم :</a:t>
            </a:r>
          </a:p>
          <a:p>
            <a:pPr marL="0" marR="0" lvl="0" indent="-457200" algn="r" defTabSz="914400" rtl="1" eaLnBrk="1" fontAlgn="auto" latinLnBrk="0" hangingPunct="1">
              <a:lnSpc>
                <a:spcPct val="100000"/>
              </a:lnSpc>
              <a:spcBef>
                <a:spcPts val="600"/>
              </a:spcBef>
              <a:spcAft>
                <a:spcPts val="0"/>
              </a:spcAft>
              <a:buClr>
                <a:schemeClr val="tx2"/>
              </a:buClr>
              <a:buSzPct val="73000"/>
              <a:buFont typeface="+mj-lt"/>
              <a:buAutoNum type="arabicPeriod"/>
              <a:tabLst/>
              <a:defRPr/>
            </a:pPr>
            <a:r>
              <a:rPr lang="ar-SA" sz="2000" dirty="0" smtClean="0">
                <a:latin typeface="Times New Roman" pitchFamily="18" charset="0"/>
                <a:cs typeface="Times New Roman" pitchFamily="18" charset="0"/>
              </a:rPr>
              <a:t>الشريك المتضامن مسئول عن ديون الشركة مسئولية تضامنية وحصصه غير قابلة للتداول ويكتسب صفة التاجر ويحق له إدارة الشركة </a:t>
            </a:r>
          </a:p>
          <a:p>
            <a:pPr marL="0" marR="0" lvl="0" indent="-457200" algn="r" defTabSz="914400" rtl="1" eaLnBrk="1" fontAlgn="auto" latinLnBrk="0" hangingPunct="1">
              <a:lnSpc>
                <a:spcPct val="100000"/>
              </a:lnSpc>
              <a:spcBef>
                <a:spcPts val="600"/>
              </a:spcBef>
              <a:spcAft>
                <a:spcPts val="0"/>
              </a:spcAft>
              <a:buClr>
                <a:schemeClr val="tx2"/>
              </a:buClr>
              <a:buSzPct val="73000"/>
              <a:buFont typeface="+mj-lt"/>
              <a:buAutoNum type="arabicPeriod"/>
              <a:tabLst/>
              <a:defRPr/>
            </a:pPr>
            <a:r>
              <a:rPr lang="ar-SA" sz="2000" dirty="0" smtClean="0">
                <a:latin typeface="Times New Roman" pitchFamily="18" charset="0"/>
                <a:cs typeface="Times New Roman" pitchFamily="18" charset="0"/>
              </a:rPr>
              <a:t>الشريك المساهم لايكتسب صفة التاجر ولايسأل عن ديون الشركة الا بقدر حصته في راس المال ، وحصته تمثل أسهم قابلة للتداول ولايحق له إدارة الشركة </a:t>
            </a:r>
            <a:r>
              <a:rPr lang="ar-SA" sz="2000" dirty="0" smtClean="0">
                <a:solidFill>
                  <a:schemeClr val="accent1">
                    <a:lumMod val="75000"/>
                  </a:schemeClr>
                </a:solidFill>
                <a:latin typeface="Times New Roman" pitchFamily="18" charset="0"/>
                <a:cs typeface="Times New Roman" pitchFamily="18" charset="0"/>
              </a:rPr>
              <a:t> </a:t>
            </a:r>
          </a:p>
          <a:p>
            <a:pPr marL="0" marR="0" lvl="0" indent="-457200" algn="r" defTabSz="914400" rtl="1" eaLnBrk="1" fontAlgn="auto" latinLnBrk="0" hangingPunct="1">
              <a:lnSpc>
                <a:spcPct val="100000"/>
              </a:lnSpc>
              <a:spcBef>
                <a:spcPts val="600"/>
              </a:spcBef>
              <a:spcAft>
                <a:spcPts val="0"/>
              </a:spcAft>
              <a:buClr>
                <a:schemeClr val="tx2"/>
              </a:buClr>
              <a:buSzPct val="73000"/>
              <a:buFont typeface="+mj-lt"/>
              <a:buAutoNum type="arabicPeriod"/>
              <a:tabLst/>
              <a:defRPr/>
            </a:pPr>
            <a:r>
              <a:rPr lang="ar-SA" sz="2000" dirty="0" smtClean="0">
                <a:latin typeface="Times New Roman" pitchFamily="18" charset="0"/>
                <a:cs typeface="Times New Roman" pitchFamily="18" charset="0"/>
              </a:rPr>
              <a:t>تعتبر شركة مساهمة للشركاء المساهمين وشركة تضامن للشركاء المتضامنين </a:t>
            </a:r>
          </a:p>
          <a:p>
            <a:pPr marL="0" marR="0" lvl="0" indent="-457200" algn="r" defTabSz="914400" rtl="1" eaLnBrk="1" fontAlgn="auto" latinLnBrk="0" hangingPunct="1">
              <a:lnSpc>
                <a:spcPct val="100000"/>
              </a:lnSpc>
              <a:spcBef>
                <a:spcPts val="600"/>
              </a:spcBef>
              <a:spcAft>
                <a:spcPts val="0"/>
              </a:spcAft>
              <a:buClr>
                <a:schemeClr val="tx2"/>
              </a:buClr>
              <a:buSzPct val="73000"/>
              <a:tabLst/>
              <a:defRPr/>
            </a:pPr>
            <a:endParaRPr lang="ar-SA" sz="2000" dirty="0" smtClean="0">
              <a:latin typeface="Times New Roman" pitchFamily="18" charset="0"/>
              <a:cs typeface="Times New Roman" pitchFamily="18" charset="0"/>
            </a:endParaRPr>
          </a:p>
          <a:p>
            <a:pPr lvl="0" indent="-457200" algn="r" rtl="1">
              <a:spcBef>
                <a:spcPts val="600"/>
              </a:spcBef>
              <a:buClr>
                <a:schemeClr val="tx2"/>
              </a:buClr>
              <a:buSzPct val="73000"/>
            </a:pPr>
            <a:r>
              <a:rPr lang="ar-SA" sz="2000" b="1" u="sng" dirty="0" smtClean="0">
                <a:solidFill>
                  <a:schemeClr val="accent1">
                    <a:lumMod val="75000"/>
                  </a:schemeClr>
                </a:solidFill>
                <a:latin typeface="Times New Roman" pitchFamily="18" charset="0"/>
                <a:cs typeface="Times New Roman" pitchFamily="18" charset="0"/>
              </a:rPr>
              <a:t>اسم الشركة:</a:t>
            </a:r>
          </a:p>
          <a:p>
            <a:pPr lvl="0" indent="-457200" algn="r" rtl="1">
              <a:spcBef>
                <a:spcPts val="600"/>
              </a:spcBef>
              <a:buClr>
                <a:schemeClr val="tx2"/>
              </a:buClr>
              <a:buSzPct val="73000"/>
            </a:pPr>
            <a:r>
              <a:rPr lang="ar-SA" sz="2000" dirty="0" smtClean="0">
                <a:latin typeface="Times New Roman" pitchFamily="18" charset="0"/>
                <a:cs typeface="Times New Roman" pitchFamily="18" charset="0"/>
              </a:rPr>
              <a:t>يتكون عنوان الشركة من اسم واحد او اكثر من الشركاء المتضامنين . ولايجوز ان يدخل في العنوان اسم أحد الشركاء المساهمين والا اعتبر شريك متضامن . ويجب ان يضاف للعنوان عبارة شركة توصية بالأسهم </a:t>
            </a: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marL="0" marR="0" lvl="0" indent="-457200" algn="r" defTabSz="914400" rtl="1" eaLnBrk="1" fontAlgn="auto" latinLnBrk="0" hangingPunct="1">
              <a:lnSpc>
                <a:spcPct val="100000"/>
              </a:lnSpc>
              <a:spcBef>
                <a:spcPts val="600"/>
              </a:spcBef>
              <a:spcAft>
                <a:spcPts val="0"/>
              </a:spcAft>
              <a:buClr>
                <a:schemeClr val="tx2"/>
              </a:buClr>
              <a:buSzPct val="73000"/>
              <a:tabLst/>
              <a:defRPr/>
            </a:pPr>
            <a:endParaRPr lang="ar-SA"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28600" y="228600"/>
            <a:ext cx="7924800" cy="5791200"/>
          </a:xfrm>
          <a:prstGeom prst="rect">
            <a:avLst/>
          </a:prstGeom>
        </p:spPr>
        <p:txBody>
          <a:bodyPr vert="horz">
            <a:noAutofit/>
          </a:bodyPr>
          <a:lstStyle/>
          <a:p>
            <a:pPr lvl="0" indent="-457200" algn="r" rtl="1">
              <a:spcBef>
                <a:spcPts val="600"/>
              </a:spcBef>
              <a:buClr>
                <a:schemeClr val="tx2"/>
              </a:buClr>
              <a:buSzPct val="73000"/>
            </a:pPr>
            <a:r>
              <a:rPr lang="ar-SA" sz="2000" b="1" u="sng" dirty="0" smtClean="0">
                <a:solidFill>
                  <a:schemeClr val="accent1">
                    <a:lumMod val="75000"/>
                  </a:schemeClr>
                </a:solidFill>
                <a:latin typeface="Times New Roman" pitchFamily="18" charset="0"/>
                <a:cs typeface="Times New Roman" pitchFamily="18" charset="0"/>
              </a:rPr>
              <a:t>رأس مال الشركة :</a:t>
            </a:r>
          </a:p>
          <a:p>
            <a:pPr lvl="0"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يجب ان لايقل عن مليون ريال ولايقل المدفوع منه عند التأسيس عن نصف الحد الأدنى</a:t>
            </a:r>
          </a:p>
          <a:p>
            <a:pPr lvl="0"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يقسم رأس مالها الى اسهم لاتقل قيمة السهم عن 10 ريالات </a:t>
            </a:r>
          </a:p>
          <a:p>
            <a:pPr lvl="0" indent="-45720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اسهم الشركاء المتضامنين تخضع لحكم الحصص في شركة التضامن </a:t>
            </a:r>
          </a:p>
          <a:p>
            <a:pPr lvl="0" indent="-457200" algn="r" rtl="1">
              <a:spcBef>
                <a:spcPts val="600"/>
              </a:spcBef>
              <a:buClr>
                <a:schemeClr val="tx2"/>
              </a:buClr>
              <a:buSzPct val="73000"/>
            </a:pPr>
            <a:endParaRPr lang="ar-SA" sz="2000" b="1" u="sng" dirty="0" smtClean="0">
              <a:solidFill>
                <a:schemeClr val="accent1">
                  <a:lumMod val="75000"/>
                </a:schemeClr>
              </a:solidFill>
              <a:latin typeface="Times New Roman" pitchFamily="18" charset="0"/>
              <a:cs typeface="Times New Roman" pitchFamily="18" charset="0"/>
            </a:endParaRPr>
          </a:p>
          <a:p>
            <a:pPr lvl="0" indent="-457200" algn="r" rtl="1">
              <a:spcBef>
                <a:spcPts val="600"/>
              </a:spcBef>
              <a:buClr>
                <a:schemeClr val="tx2"/>
              </a:buClr>
              <a:buSzPct val="73000"/>
            </a:pPr>
            <a:r>
              <a:rPr lang="ar-SA" sz="2000" b="1" u="sng" dirty="0" smtClean="0">
                <a:solidFill>
                  <a:schemeClr val="accent1">
                    <a:lumMod val="75000"/>
                  </a:schemeClr>
                </a:solidFill>
                <a:latin typeface="Times New Roman" pitchFamily="18" charset="0"/>
                <a:cs typeface="Times New Roman" pitchFamily="18" charset="0"/>
              </a:rPr>
              <a:t>اجراءات تأسيس شركة التوصية بالأسهم وإشهارها :</a:t>
            </a:r>
          </a:p>
          <a:p>
            <a:pPr indent="-18288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تخضع لنفس قواعد تأسيس واشهار شركة المساهمة السابق دراستها ،ماعدا ضرورة الحصول على ترخيص بالتأسيس</a:t>
            </a:r>
          </a:p>
          <a:p>
            <a:pPr lvl="0" indent="-182880" algn="r" rtl="1">
              <a:spcBef>
                <a:spcPts val="600"/>
              </a:spcBef>
              <a:buClr>
                <a:schemeClr val="tx2"/>
              </a:buClr>
              <a:buSzPct val="73000"/>
            </a:pPr>
            <a:r>
              <a:rPr lang="ar-SA" sz="2000" b="1" u="sng" dirty="0" smtClean="0">
                <a:solidFill>
                  <a:schemeClr val="accent1">
                    <a:lumMod val="75000"/>
                  </a:schemeClr>
                </a:solidFill>
                <a:latin typeface="Times New Roman" pitchFamily="18" charset="0"/>
                <a:cs typeface="Times New Roman" pitchFamily="18" charset="0"/>
              </a:rPr>
              <a:t>إدارة الشركة :</a:t>
            </a:r>
          </a:p>
          <a:p>
            <a:pPr indent="-182880" algn="r" rtl="1">
              <a:spcBef>
                <a:spcPts val="600"/>
              </a:spcBef>
              <a:buClr>
                <a:schemeClr val="tx2"/>
              </a:buClr>
              <a:buSzPct val="73000"/>
            </a:pPr>
            <a:r>
              <a:rPr lang="ar-SA" sz="2000" dirty="0" smtClean="0">
                <a:latin typeface="Times New Roman" pitchFamily="18" charset="0"/>
                <a:cs typeface="Times New Roman" pitchFamily="18" charset="0"/>
              </a:rPr>
              <a:t>يعهد بإدارة الشركة الى شريك متضامن أو أكثر . وتسري على سلطتهم ومسئوليتهم وعزلهم احكام المديرين في شركة التضامن .ولايجوز ان يعهد بالإدارة الى شريك مساهم أو الى مدير </a:t>
            </a:r>
            <a:r>
              <a:rPr lang="ar-SA" sz="2000" smtClean="0">
                <a:latin typeface="Times New Roman" pitchFamily="18" charset="0"/>
                <a:cs typeface="Times New Roman" pitchFamily="18" charset="0"/>
              </a:rPr>
              <a:t>أجنبي </a:t>
            </a:r>
            <a:endParaRPr lang="ar-SA" sz="2000" dirty="0" smtClean="0">
              <a:latin typeface="Times New Roman" pitchFamily="18" charset="0"/>
              <a:cs typeface="Times New Roman" pitchFamily="18" charset="0"/>
            </a:endParaRPr>
          </a:p>
          <a:p>
            <a:pPr indent="-182880" algn="r" rtl="1">
              <a:spcBef>
                <a:spcPts val="600"/>
              </a:spcBef>
              <a:buClr>
                <a:schemeClr val="tx2"/>
              </a:buClr>
              <a:buSzPct val="73000"/>
            </a:pPr>
            <a:r>
              <a:rPr lang="ar-SA" sz="2000" b="1" u="sng" dirty="0" smtClean="0">
                <a:solidFill>
                  <a:schemeClr val="accent1">
                    <a:lumMod val="75000"/>
                  </a:schemeClr>
                </a:solidFill>
                <a:latin typeface="Times New Roman" pitchFamily="18" charset="0"/>
                <a:cs typeface="Times New Roman" pitchFamily="18" charset="0"/>
              </a:rPr>
              <a:t>مجلس الرقابة :</a:t>
            </a:r>
          </a:p>
          <a:p>
            <a:pPr indent="-18288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لايحق للشركاء المساهمين التدخل في أعمال الإدارة الخارجية ويحق لهم الرقابة على اعمال ادارة الشركة</a:t>
            </a:r>
          </a:p>
          <a:p>
            <a:pPr indent="-18288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تعين الجمعية العامة للمساهمين مجلس رقابة من 3 مساهمين على الاقل فور تأسيس الشركة </a:t>
            </a:r>
          </a:p>
          <a:p>
            <a:pPr indent="-18288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يلتزم مجلس الرقابة بأن يراقب أعمال الشركة ويبدي الرأي في الامور التي يعرضها عليه مدير الشركة وفي الامور التي ينص نظام الشركة فيها على أن يؤخذ اذن مجلس الرقابة </a:t>
            </a:r>
          </a:p>
          <a:p>
            <a:pPr indent="-18288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يلتزم مجلس الرقابة بتقديم تقرير الى الجمعية العامة للمساهمين  عن اعماله في نهاية كل سنة</a:t>
            </a:r>
          </a:p>
          <a:p>
            <a:pPr indent="-182880" algn="r" rtl="1">
              <a:spcBef>
                <a:spcPts val="600"/>
              </a:spcBef>
              <a:buClr>
                <a:schemeClr val="tx2"/>
              </a:buClr>
              <a:buSzPct val="73000"/>
            </a:pPr>
            <a:endParaRPr lang="ar-SA" sz="2000" b="1" u="sng" dirty="0" smtClean="0">
              <a:solidFill>
                <a:schemeClr val="accent1">
                  <a:lumMod val="75000"/>
                </a:schemeClr>
              </a:solidFill>
              <a:latin typeface="Times New Roman" pitchFamily="18" charset="0"/>
              <a:cs typeface="Times New Roman" pitchFamily="18" charset="0"/>
            </a:endParaRPr>
          </a:p>
          <a:p>
            <a:pPr indent="-182880" algn="r" rtl="1">
              <a:spcBef>
                <a:spcPts val="600"/>
              </a:spcBef>
              <a:buClr>
                <a:schemeClr val="tx2"/>
              </a:buClr>
              <a:buSzPct val="73000"/>
            </a:pPr>
            <a:endParaRPr lang="ar-SA" sz="2000" b="1" u="sng" dirty="0" smtClean="0">
              <a:solidFill>
                <a:schemeClr val="accent1">
                  <a:lumMod val="75000"/>
                </a:schemeClr>
              </a:solidFill>
              <a:latin typeface="Times New Roman" pitchFamily="18" charset="0"/>
              <a:cs typeface="Times New Roman" pitchFamily="18" charset="0"/>
            </a:endParaRPr>
          </a:p>
          <a:p>
            <a:pPr lvl="0" indent="-182880" algn="r" rtl="1">
              <a:spcBef>
                <a:spcPts val="600"/>
              </a:spcBef>
              <a:buClr>
                <a:schemeClr val="tx2"/>
              </a:buClr>
              <a:buSzPct val="73000"/>
            </a:pPr>
            <a:endParaRPr lang="ar-SA" sz="2000" dirty="0" smtClean="0">
              <a:latin typeface="Times New Roman" pitchFamily="18" charset="0"/>
              <a:cs typeface="Times New Roman" pitchFamily="18" charset="0"/>
            </a:endParaRPr>
          </a:p>
          <a:p>
            <a:pPr indent="-182880" algn="r" rtl="1">
              <a:spcBef>
                <a:spcPts val="600"/>
              </a:spcBef>
              <a:buClr>
                <a:schemeClr val="tx2"/>
              </a:buClr>
              <a:buSzPct val="73000"/>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pPr>
            <a:endParaRPr lang="ar-SA" sz="2000" dirty="0" smtClean="0">
              <a:latin typeface="Times New Roman" pitchFamily="18" charset="0"/>
              <a:cs typeface="Times New Roman" pitchFamily="18" charset="0"/>
            </a:endParaRPr>
          </a:p>
          <a:p>
            <a:pPr marL="0" marR="0" lvl="0" indent="-45720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lang="ar-SA"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28600" y="228600"/>
            <a:ext cx="7924800" cy="6629400"/>
          </a:xfrm>
          <a:prstGeom prst="rect">
            <a:avLst/>
          </a:prstGeom>
        </p:spPr>
        <p:txBody>
          <a:bodyPr vert="horz">
            <a:noAutofit/>
          </a:bodyPr>
          <a:lstStyle/>
          <a:p>
            <a:pPr lvl="0" indent="-91440" algn="r" rtl="1">
              <a:spcBef>
                <a:spcPts val="600"/>
              </a:spcBef>
              <a:buClr>
                <a:schemeClr val="tx2"/>
              </a:buClr>
              <a:buSzPct val="73000"/>
            </a:pPr>
            <a:r>
              <a:rPr lang="ar-SA" sz="2000" b="1" u="sng" dirty="0" smtClean="0">
                <a:solidFill>
                  <a:schemeClr val="accent1">
                    <a:lumMod val="75000"/>
                  </a:schemeClr>
                </a:solidFill>
                <a:latin typeface="Times New Roman" pitchFamily="18" charset="0"/>
                <a:cs typeface="Times New Roman" pitchFamily="18" charset="0"/>
              </a:rPr>
              <a:t>الجمعية العمومية للمساهمين : </a:t>
            </a:r>
          </a:p>
          <a:p>
            <a:pPr lvl="0" indent="-9144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تسري عليها جميع احكام جمعية المساهمين في شركات المساهمة </a:t>
            </a:r>
          </a:p>
          <a:p>
            <a:pPr lvl="0" indent="-9144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تضم جميع المساهمين وتنعقد مرة على الاقل كل سنة لمناقشة تقارير المديرين ومراقبي الحسابات ومجلس الرقابة وتصادق على ميزانية الارباح والخسائر </a:t>
            </a:r>
          </a:p>
          <a:p>
            <a:pPr lvl="0" indent="-91440" algn="r" rtl="1">
              <a:spcBef>
                <a:spcPts val="600"/>
              </a:spcBef>
              <a:buClr>
                <a:schemeClr val="tx2"/>
              </a:buClr>
              <a:buSzPct val="73000"/>
              <a:buFont typeface="Arial" pitchFamily="34" charset="0"/>
              <a:buChar char="•"/>
            </a:pPr>
            <a:r>
              <a:rPr lang="ar-SA" sz="2000" dirty="0" smtClean="0">
                <a:latin typeface="Times New Roman" pitchFamily="18" charset="0"/>
                <a:cs typeface="Times New Roman" pitchFamily="18" charset="0"/>
              </a:rPr>
              <a:t>لاتملك عزل المديرين ولايجوز لها ان تباشرأو تصادق على تصرفات تتصل بعلاقة الشركة مع الغير أو تعدل نظام الشركة الا بموافقة جميع الشركاء المتضامنين </a:t>
            </a:r>
          </a:p>
          <a:p>
            <a:pPr lvl="0" indent="-457200" algn="r" rtl="1">
              <a:spcBef>
                <a:spcPts val="600"/>
              </a:spcBef>
              <a:buClr>
                <a:schemeClr val="tx2"/>
              </a:buClr>
              <a:buSzPct val="73000"/>
            </a:pPr>
            <a:endParaRPr lang="ar-SA" sz="2000" b="1" u="sng" dirty="0" smtClean="0">
              <a:solidFill>
                <a:schemeClr val="accent1">
                  <a:lumMod val="75000"/>
                </a:schemeClr>
              </a:solidFill>
              <a:latin typeface="Times New Roman" pitchFamily="18" charset="0"/>
              <a:cs typeface="Times New Roman" pitchFamily="18" charset="0"/>
            </a:endParaRPr>
          </a:p>
          <a:p>
            <a:pPr lvl="0" indent="-457200" algn="r" rtl="1">
              <a:spcBef>
                <a:spcPts val="600"/>
              </a:spcBef>
              <a:buClr>
                <a:schemeClr val="tx2"/>
              </a:buClr>
              <a:buSzPct val="73000"/>
            </a:pPr>
            <a:r>
              <a:rPr lang="ar-SA" sz="2000" b="1" u="sng" dirty="0" smtClean="0">
                <a:solidFill>
                  <a:schemeClr val="accent1">
                    <a:lumMod val="75000"/>
                  </a:schemeClr>
                </a:solidFill>
                <a:latin typeface="Times New Roman" pitchFamily="18" charset="0"/>
                <a:cs typeface="Times New Roman" pitchFamily="18" charset="0"/>
              </a:rPr>
              <a:t>مالية شركة التوصية بالأسهم:</a:t>
            </a:r>
          </a:p>
          <a:p>
            <a:pPr lvl="0" indent="-457200" algn="r" rtl="1">
              <a:spcBef>
                <a:spcPts val="600"/>
              </a:spcBef>
              <a:buClr>
                <a:schemeClr val="tx2"/>
              </a:buClr>
              <a:buSzPct val="73000"/>
            </a:pPr>
            <a:r>
              <a:rPr lang="ar-SA" sz="2000" dirty="0" smtClean="0">
                <a:latin typeface="Times New Roman" pitchFamily="18" charset="0"/>
                <a:cs typeface="Times New Roman" pitchFamily="18" charset="0"/>
              </a:rPr>
              <a:t>يخضع توزيع الارباح والخسائر لنفس الأحكام شركة المساهمة . مع ملاحظة أن الشريك المتضامن يكون مسئول مسئولية تضامنية مطلقة عن ديون الشركة </a:t>
            </a:r>
          </a:p>
          <a:p>
            <a:pPr lvl="0" indent="-457200" algn="r" rtl="1">
              <a:spcBef>
                <a:spcPts val="600"/>
              </a:spcBef>
              <a:buClr>
                <a:schemeClr val="tx2"/>
              </a:buClr>
              <a:buSzPct val="73000"/>
              <a:buFont typeface="+mj-lt"/>
              <a:buAutoNum type="arabicPeriod"/>
            </a:pPr>
            <a:endParaRPr lang="ar-SA" sz="2000" b="1" u="sng" dirty="0" smtClean="0">
              <a:solidFill>
                <a:schemeClr val="accent1">
                  <a:lumMod val="75000"/>
                </a:schemeClr>
              </a:solidFill>
              <a:latin typeface="Times New Roman" pitchFamily="18" charset="0"/>
              <a:cs typeface="Times New Roman" pitchFamily="18" charset="0"/>
            </a:endParaRPr>
          </a:p>
          <a:p>
            <a:pPr indent="-182880" algn="r" rtl="1">
              <a:spcBef>
                <a:spcPts val="600"/>
              </a:spcBef>
              <a:buClr>
                <a:schemeClr val="tx2"/>
              </a:buClr>
              <a:buSzPct val="73000"/>
              <a:defRPr/>
            </a:pPr>
            <a:r>
              <a:rPr lang="ar-SA" sz="2000" b="1" u="sng" dirty="0" smtClean="0">
                <a:solidFill>
                  <a:schemeClr val="accent1">
                    <a:lumMod val="75000"/>
                  </a:schemeClr>
                </a:solidFill>
                <a:latin typeface="Times New Roman" pitchFamily="18" charset="0"/>
                <a:cs typeface="Times New Roman" pitchFamily="18" charset="0"/>
              </a:rPr>
              <a:t>انقضاء شركة التوصية بالأسهم:</a:t>
            </a:r>
          </a:p>
          <a:p>
            <a:pPr indent="-182880" algn="r" rtl="1">
              <a:spcBef>
                <a:spcPts val="600"/>
              </a:spcBef>
              <a:buClr>
                <a:schemeClr val="tx2"/>
              </a:buClr>
              <a:buSzPct val="73000"/>
              <a:defRPr/>
            </a:pPr>
            <a:r>
              <a:rPr lang="ar-SA" sz="2000" dirty="0" smtClean="0">
                <a:latin typeface="Times New Roman" pitchFamily="18" charset="0"/>
                <a:cs typeface="Times New Roman" pitchFamily="18" charset="0"/>
              </a:rPr>
              <a:t>تنقضي بأسباب الانقضاء العامة وبالأسباب الخاصة لانقضاء شركة المساهمة ، وتنقضي ايضاً بوفاة الشريك المتضامن أو بشهر افلاسه أو انسحابه أو الحجر عليه مالم ينص نظام الشركة على غير ذلك </a:t>
            </a:r>
          </a:p>
          <a:p>
            <a:pPr marL="0" marR="0" lvl="0" indent="-182880" algn="r" defTabSz="914400" rtl="1" eaLnBrk="1" fontAlgn="auto" latinLnBrk="0" hangingPunct="1">
              <a:lnSpc>
                <a:spcPct val="100000"/>
              </a:lnSpc>
              <a:spcBef>
                <a:spcPts val="600"/>
              </a:spcBef>
              <a:spcAft>
                <a:spcPts val="0"/>
              </a:spcAft>
              <a:buClr>
                <a:schemeClr val="tx2"/>
              </a:buClr>
              <a:buSzPct val="73000"/>
              <a:buFont typeface="Wingdings 2"/>
              <a:buNone/>
              <a:tabLst/>
              <a:defRPr/>
            </a:pPr>
            <a:endParaRPr lang="ar-SA"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92243"/>
            <a:ext cx="865632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7566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191000" y="152400"/>
            <a:ext cx="3733800" cy="685800"/>
          </a:xfrm>
          <a:prstGeom prst="rect">
            <a:avLst/>
          </a:prstGeom>
        </p:spPr>
        <p:txBody>
          <a:bodyPr vert="horz" lIns="45720" tIns="0" rIns="45720" bIns="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ar-SA" sz="2000" b="1" cap="all" dirty="0" smtClean="0">
                <a:ln w="500">
                  <a:solidFill>
                    <a:schemeClr val="tx2">
                      <a:shade val="20000"/>
                      <a:satMod val="120000"/>
                    </a:schemeClr>
                  </a:solidFill>
                </a:ln>
                <a:solidFill>
                  <a:schemeClr val="tx2">
                    <a:lumMod val="50000"/>
                  </a:schemeClr>
                </a:solidFill>
                <a:latin typeface="Times New Roman" pitchFamily="18" charset="0"/>
                <a:ea typeface="+mj-ea"/>
                <a:cs typeface="Times New Roman" pitchFamily="18" charset="0"/>
              </a:rPr>
              <a:t>الشركة ذات المسئولية المحدودة</a:t>
            </a:r>
            <a:endParaRPr kumimoji="0" lang="en-US" sz="20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Times New Roman" pitchFamily="18" charset="0"/>
              <a:ea typeface="+mj-ea"/>
              <a:cs typeface="Times New Roman" pitchFamily="18" charset="0"/>
            </a:endParaRPr>
          </a:p>
        </p:txBody>
      </p:sp>
      <p:sp>
        <p:nvSpPr>
          <p:cNvPr id="9" name="TextBox 8"/>
          <p:cNvSpPr txBox="1"/>
          <p:nvPr/>
        </p:nvSpPr>
        <p:spPr>
          <a:xfrm>
            <a:off x="304800" y="816114"/>
            <a:ext cx="5257800" cy="707886"/>
          </a:xfrm>
          <a:prstGeom prst="rect">
            <a:avLst/>
          </a:prstGeom>
          <a:noFill/>
        </p:spPr>
        <p:txBody>
          <a:bodyPr wrap="square" rtlCol="0">
            <a:spAutoFit/>
          </a:bodyPr>
          <a:lstStyle/>
          <a:p>
            <a:r>
              <a:rPr lang="en-US" sz="2000" b="1" dirty="0" smtClean="0">
                <a:solidFill>
                  <a:schemeClr val="tx2">
                    <a:lumMod val="60000"/>
                    <a:lumOff val="40000"/>
                  </a:schemeClr>
                </a:solidFill>
              </a:rPr>
              <a:t>Limited Liability Company  </a:t>
            </a:r>
            <a:endParaRPr lang="ar-SA" sz="2000" b="1" dirty="0" smtClean="0">
              <a:solidFill>
                <a:schemeClr val="tx2">
                  <a:lumMod val="60000"/>
                  <a:lumOff val="40000"/>
                </a:schemeClr>
              </a:solidFill>
            </a:endParaRPr>
          </a:p>
          <a:p>
            <a:r>
              <a:rPr lang="ar-SA" sz="2000" b="1" dirty="0" smtClean="0">
                <a:solidFill>
                  <a:schemeClr val="tx2">
                    <a:lumMod val="60000"/>
                    <a:lumOff val="40000"/>
                  </a:schemeClr>
                </a:solidFill>
              </a:rPr>
              <a:t> </a:t>
            </a:r>
            <a:endParaRPr lang="en-US" sz="2000" b="1" dirty="0">
              <a:solidFill>
                <a:schemeClr val="tx2">
                  <a:lumMod val="60000"/>
                  <a:lumOff val="40000"/>
                </a:schemeClr>
              </a:solidFill>
            </a:endParaRPr>
          </a:p>
        </p:txBody>
      </p:sp>
      <p:sp>
        <p:nvSpPr>
          <p:cNvPr id="11" name="Content Placeholder 2"/>
          <p:cNvSpPr txBox="1">
            <a:spLocks/>
          </p:cNvSpPr>
          <p:nvPr/>
        </p:nvSpPr>
        <p:spPr>
          <a:xfrm>
            <a:off x="0" y="1143000"/>
            <a:ext cx="8001000" cy="762000"/>
          </a:xfrm>
          <a:prstGeom prst="rect">
            <a:avLst/>
          </a:prstGeom>
        </p:spPr>
        <p:txBody>
          <a:bodyPr vert="horz">
            <a:noAutofit/>
          </a:bodyPr>
          <a:lstStyle/>
          <a:p>
            <a:pPr lvl="0" indent="-457200" algn="r" rtl="1">
              <a:spcBef>
                <a:spcPts val="600"/>
              </a:spcBef>
              <a:buClr>
                <a:schemeClr val="tx2"/>
              </a:buClr>
              <a:buSzPct val="73000"/>
              <a:defRPr/>
            </a:pPr>
            <a:r>
              <a:rPr lang="ar-SA" sz="2000" dirty="0" smtClean="0">
                <a:latin typeface="Times New Roman" pitchFamily="18" charset="0"/>
                <a:cs typeface="Times New Roman" pitchFamily="18" charset="0"/>
              </a:rPr>
              <a:t>الشركة التي تتكون من شريكين او أكثر مسئولين عن ديون الشركة بقدر حصصهم في رأس المال ولايزيد عدد الشركاء فيها عن 50 </a:t>
            </a:r>
            <a:endParaRPr kumimoji="0" lang="ar-SA" sz="2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
        <p:nvSpPr>
          <p:cNvPr id="12" name="Content Placeholder 2"/>
          <p:cNvSpPr txBox="1">
            <a:spLocks/>
          </p:cNvSpPr>
          <p:nvPr/>
        </p:nvSpPr>
        <p:spPr>
          <a:xfrm>
            <a:off x="152400" y="1905000"/>
            <a:ext cx="7848600" cy="4724400"/>
          </a:xfrm>
          <a:prstGeom prst="rect">
            <a:avLst/>
          </a:prstGeom>
        </p:spPr>
        <p:txBody>
          <a:bodyPr vert="horz">
            <a:noAutofit/>
          </a:bodyPr>
          <a:lstStyle/>
          <a:p>
            <a:pPr indent="-457200" algn="r" rtl="1">
              <a:spcBef>
                <a:spcPts val="600"/>
              </a:spcBef>
              <a:buClr>
                <a:schemeClr val="tx2"/>
              </a:buClr>
              <a:buSzPct val="73000"/>
              <a:buFont typeface="Arial" pitchFamily="34" charset="0"/>
              <a:buChar char="•"/>
              <a:defRPr/>
            </a:pPr>
            <a:r>
              <a:rPr lang="ar-SA" sz="2000" dirty="0" smtClean="0">
                <a:latin typeface="Times New Roman" pitchFamily="18" charset="0"/>
                <a:cs typeface="Times New Roman" pitchFamily="18" charset="0"/>
              </a:rPr>
              <a:t>تجمع بين مزايا شركات الأموال وشركات الأشخاص </a:t>
            </a:r>
          </a:p>
          <a:p>
            <a:pPr indent="-457200" algn="r" rtl="1">
              <a:spcBef>
                <a:spcPts val="600"/>
              </a:spcBef>
              <a:buClr>
                <a:schemeClr val="tx2"/>
              </a:buClr>
              <a:buSzPct val="73000"/>
              <a:buFont typeface="Arial" pitchFamily="34" charset="0"/>
              <a:buChar char="•"/>
              <a:defRPr/>
            </a:pPr>
            <a:r>
              <a:rPr lang="ar-SA" sz="2000" dirty="0" smtClean="0">
                <a:latin typeface="Times New Roman" pitchFamily="18" charset="0"/>
                <a:cs typeface="Times New Roman" pitchFamily="18" charset="0"/>
              </a:rPr>
              <a:t>الشكل الأمثل الذي يلجأ اليه صغار المستثمرين لإقامة مشروعات تحقق لهم مزايا شركات الأموال والأشخاص معاً فلا يضطرون لمواجهة المسئولية التضامنية الموجودة في شركة التضامن ولا الحظر على التدخل في اعمال الإدارة الموجود في شركة التوصية البسيطة والتوصية بالأسهم </a:t>
            </a:r>
          </a:p>
          <a:p>
            <a:pPr indent="-457200" algn="r" rtl="1">
              <a:spcBef>
                <a:spcPts val="600"/>
              </a:spcBef>
              <a:buClr>
                <a:schemeClr val="tx2"/>
              </a:buClr>
              <a:buSzPct val="73000"/>
              <a:buFont typeface="Arial" pitchFamily="34" charset="0"/>
              <a:buChar char="•"/>
              <a:defRPr/>
            </a:pPr>
            <a:r>
              <a:rPr lang="ar-SA" sz="2000" dirty="0" smtClean="0">
                <a:latin typeface="Times New Roman" pitchFamily="18" charset="0"/>
                <a:cs typeface="Times New Roman" pitchFamily="18" charset="0"/>
              </a:rPr>
              <a:t>تحقق لهم الاستفادة من مزايا شركة المساهمة دون وجود عوائق مثل عدم توفر رأس المال المطلوب او عدد المساهمين كان اقل من 5  او لتفادي اجراءات التأسيس ونفقاتها الباهظة</a:t>
            </a:r>
          </a:p>
          <a:p>
            <a:pPr indent="-457200" algn="r" rtl="1">
              <a:spcBef>
                <a:spcPts val="600"/>
              </a:spcBef>
              <a:buClr>
                <a:schemeClr val="tx2"/>
              </a:buClr>
              <a:buSzPct val="73000"/>
              <a:defRPr/>
            </a:pPr>
            <a:endParaRPr lang="ar-SA" sz="2000" b="1" u="sng" dirty="0" smtClean="0">
              <a:solidFill>
                <a:schemeClr val="accent1">
                  <a:lumMod val="75000"/>
                </a:schemeClr>
              </a:solidFill>
              <a:latin typeface="Times New Roman" pitchFamily="18" charset="0"/>
              <a:cs typeface="Times New Roman" pitchFamily="18" charset="0"/>
            </a:endParaRPr>
          </a:p>
          <a:p>
            <a:pPr indent="-457200" algn="r" rtl="1">
              <a:spcBef>
                <a:spcPts val="600"/>
              </a:spcBef>
              <a:buClr>
                <a:schemeClr val="tx2"/>
              </a:buClr>
              <a:buSzPct val="73000"/>
              <a:defRPr/>
            </a:pPr>
            <a:r>
              <a:rPr lang="ar-SA" sz="2000" b="1" u="sng" dirty="0" smtClean="0">
                <a:solidFill>
                  <a:schemeClr val="accent1">
                    <a:lumMod val="75000"/>
                  </a:schemeClr>
                </a:solidFill>
                <a:latin typeface="Times New Roman" pitchFamily="18" charset="0"/>
                <a:cs typeface="Times New Roman" pitchFamily="18" charset="0"/>
              </a:rPr>
              <a:t>خصائص الشركة ذات المسئولية المحدودة:</a:t>
            </a:r>
          </a:p>
          <a:p>
            <a:pPr indent="-457200" algn="r" rtl="1">
              <a:spcBef>
                <a:spcPts val="600"/>
              </a:spcBef>
              <a:buClr>
                <a:schemeClr val="tx2"/>
              </a:buClr>
              <a:buSzPct val="73000"/>
              <a:buFont typeface="+mj-lt"/>
              <a:buAutoNum type="arabicPeriod"/>
              <a:defRPr/>
            </a:pPr>
            <a:r>
              <a:rPr lang="ar-SA" sz="2000" dirty="0" smtClean="0">
                <a:latin typeface="Times New Roman" pitchFamily="18" charset="0"/>
                <a:cs typeface="Times New Roman" pitchFamily="18" charset="0"/>
              </a:rPr>
              <a:t>محدودية عدد الشركاء : لايزيد عن 50</a:t>
            </a:r>
          </a:p>
          <a:p>
            <a:pPr indent="-457200" algn="r" rtl="1">
              <a:spcBef>
                <a:spcPts val="600"/>
              </a:spcBef>
              <a:buClr>
                <a:schemeClr val="tx2"/>
              </a:buClr>
              <a:buSzPct val="73000"/>
              <a:buFont typeface="+mj-lt"/>
              <a:buAutoNum type="arabicPeriod"/>
              <a:defRPr/>
            </a:pPr>
            <a:r>
              <a:rPr lang="ar-SA" sz="2000" dirty="0" smtClean="0">
                <a:latin typeface="Times New Roman" pitchFamily="18" charset="0"/>
                <a:cs typeface="Times New Roman" pitchFamily="18" charset="0"/>
              </a:rPr>
              <a:t> مسئولية الشريك المحدودة</a:t>
            </a:r>
          </a:p>
          <a:p>
            <a:pPr indent="-457200" algn="r" rtl="1">
              <a:spcBef>
                <a:spcPts val="600"/>
              </a:spcBef>
              <a:buClr>
                <a:schemeClr val="tx2"/>
              </a:buClr>
              <a:buSzPct val="73000"/>
              <a:buFont typeface="+mj-lt"/>
              <a:buAutoNum type="arabicPeriod"/>
              <a:defRPr/>
            </a:pPr>
            <a:r>
              <a:rPr lang="ar-SA" sz="2000" dirty="0" smtClean="0">
                <a:latin typeface="Times New Roman" pitchFamily="18" charset="0"/>
                <a:cs typeface="Times New Roman" pitchFamily="18" charset="0"/>
              </a:rPr>
              <a:t>حظر الالتجاء الى الإكتتاب العام واصدار الاوراق المالية</a:t>
            </a:r>
          </a:p>
          <a:p>
            <a:pPr indent="-457200" algn="r" rtl="1">
              <a:spcBef>
                <a:spcPts val="600"/>
              </a:spcBef>
              <a:buClr>
                <a:schemeClr val="tx2"/>
              </a:buClr>
              <a:buSzPct val="73000"/>
              <a:buFont typeface="+mj-lt"/>
              <a:buAutoNum type="arabicPeriod"/>
              <a:defRPr/>
            </a:pPr>
            <a:r>
              <a:rPr lang="ar-SA" sz="2000" dirty="0" smtClean="0">
                <a:latin typeface="Times New Roman" pitchFamily="18" charset="0"/>
                <a:cs typeface="Times New Roman" pitchFamily="18" charset="0"/>
              </a:rPr>
              <a:t>تقييد التنازل عن حصص الشركاء : يجوز للشريك ان يتنازل عن حصته لأحد الشركاء او للغير وفقا ً لشروط عقد الشركة وللخطوات التالية </a:t>
            </a:r>
          </a:p>
          <a:p>
            <a:pPr indent="-457200" algn="r" rtl="1">
              <a:spcBef>
                <a:spcPts val="600"/>
              </a:spcBef>
              <a:buClr>
                <a:schemeClr val="tx2"/>
              </a:buClr>
              <a:buSzPct val="73000"/>
              <a:buFont typeface="Arial" pitchFamily="34" charset="0"/>
              <a:buChar char="•"/>
              <a:defRPr/>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buFont typeface="+mj-lt"/>
              <a:buAutoNum type="arabicPeriod"/>
              <a:defRPr/>
            </a:pPr>
            <a:endParaRPr lang="ar-SA" sz="2000" b="1" u="sng" dirty="0" smtClean="0">
              <a:solidFill>
                <a:schemeClr val="accent1">
                  <a:lumMod val="75000"/>
                </a:schemeClr>
              </a:solidFill>
              <a:latin typeface="Times New Roman" pitchFamily="18" charset="0"/>
              <a:cs typeface="Times New Roman" pitchFamily="18" charset="0"/>
            </a:endParaRPr>
          </a:p>
          <a:p>
            <a:pPr indent="-457200" algn="r" rtl="1">
              <a:spcBef>
                <a:spcPts val="600"/>
              </a:spcBef>
              <a:buClr>
                <a:schemeClr val="tx2"/>
              </a:buClr>
              <a:buSzPct val="73000"/>
              <a:buFont typeface="+mj-lt"/>
              <a:buAutoNum type="arabicPeriod"/>
              <a:defRPr/>
            </a:pPr>
            <a:endParaRPr lang="ar-SA" sz="2000" b="1" u="sng" dirty="0" smtClean="0">
              <a:solidFill>
                <a:schemeClr val="accent1">
                  <a:lumMod val="75000"/>
                </a:schemeClr>
              </a:solidFill>
              <a:latin typeface="Times New Roman" pitchFamily="18" charset="0"/>
              <a:cs typeface="Times New Roman" pitchFamily="18" charset="0"/>
            </a:endParaRPr>
          </a:p>
          <a:p>
            <a:pPr indent="-457200" algn="r" rtl="1">
              <a:spcBef>
                <a:spcPts val="600"/>
              </a:spcBef>
              <a:buClr>
                <a:schemeClr val="tx2"/>
              </a:buClr>
              <a:buSzPct val="73000"/>
              <a:buFont typeface="+mj-lt"/>
              <a:buAutoNum type="arabicPeriod"/>
              <a:defRPr/>
            </a:pPr>
            <a:endParaRPr lang="ar-SA" sz="2000" b="1" u="sng" dirty="0" smtClean="0">
              <a:solidFill>
                <a:schemeClr val="accent1">
                  <a:lumMod val="75000"/>
                </a:schemeClr>
              </a:solidFill>
              <a:latin typeface="Times New Roman" pitchFamily="18" charset="0"/>
              <a:cs typeface="Times New Roman" pitchFamily="18" charset="0"/>
            </a:endParaRPr>
          </a:p>
          <a:p>
            <a:pPr indent="-457200" algn="r" rtl="1">
              <a:spcBef>
                <a:spcPts val="600"/>
              </a:spcBef>
              <a:buClr>
                <a:schemeClr val="tx2"/>
              </a:buClr>
              <a:buSzPct val="73000"/>
              <a:defRPr/>
            </a:pPr>
            <a:endParaRPr lang="ar-SA" sz="2000" b="1" u="sng" dirty="0" smtClean="0">
              <a:solidFill>
                <a:schemeClr val="accent1">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28600" y="762000"/>
            <a:ext cx="7848600" cy="4191000"/>
          </a:xfrm>
          <a:prstGeom prst="rect">
            <a:avLst/>
          </a:prstGeom>
        </p:spPr>
        <p:txBody>
          <a:bodyPr vert="horz">
            <a:noAutofit/>
          </a:bodyPr>
          <a:lstStyle/>
          <a:p>
            <a:pPr indent="-457200" algn="r" rtl="1">
              <a:spcBef>
                <a:spcPts val="600"/>
              </a:spcBef>
              <a:buClr>
                <a:schemeClr val="tx2"/>
              </a:buClr>
              <a:buSzPct val="73000"/>
              <a:buFont typeface="Arial" pitchFamily="34" charset="0"/>
              <a:buChar char="•"/>
              <a:defRPr/>
            </a:pPr>
            <a:r>
              <a:rPr lang="ar-SA" sz="2000" b="1" dirty="0" smtClean="0">
                <a:latin typeface="Times New Roman" pitchFamily="18" charset="0"/>
                <a:cs typeface="Times New Roman" pitchFamily="18" charset="0"/>
              </a:rPr>
              <a:t>اذا رغب الشريك ان يتنازل عن حصته للغير بعوض </a:t>
            </a:r>
            <a:r>
              <a:rPr lang="ar-SA" sz="2000" dirty="0" smtClean="0">
                <a:latin typeface="Times New Roman" pitchFamily="18" charset="0"/>
                <a:cs typeface="Times New Roman" pitchFamily="18" charset="0"/>
              </a:rPr>
              <a:t>وجب عليه ان يخطر باقي الشركاء عن طريق مدير الشركة .ويكون لكل شريك الحق في ان يطلب استرداد الحصة بثمنها الحقيقي (سعر البيع بالسوق) فاذا مرت 30 يوم من ابلاغ باقي الشركاء دون ان يستعملوا حقهم في الاسترداد فإن الشريك صاحب الحصة يكون حرا في التصرف فيها بشرط الأ يؤدي ذلك الى زيادة عدد شركاء الشركة عن 50 </a:t>
            </a:r>
          </a:p>
          <a:p>
            <a:pPr indent="-457200" algn="r" rtl="1">
              <a:spcBef>
                <a:spcPts val="600"/>
              </a:spcBef>
              <a:buClr>
                <a:schemeClr val="tx2"/>
              </a:buClr>
              <a:buSzPct val="73000"/>
              <a:buFont typeface="Arial" pitchFamily="34" charset="0"/>
              <a:buChar char="•"/>
              <a:defRPr/>
            </a:pPr>
            <a:r>
              <a:rPr lang="ar-SA" sz="2000" b="1" dirty="0" smtClean="0">
                <a:latin typeface="Times New Roman" pitchFamily="18" charset="0"/>
                <a:cs typeface="Times New Roman" pitchFamily="18" charset="0"/>
              </a:rPr>
              <a:t>اذا رغب الشريك ان يتنازل عن حصته للغير بدون عوض </a:t>
            </a:r>
            <a:r>
              <a:rPr lang="ar-SA" sz="2000" dirty="0" smtClean="0">
                <a:latin typeface="Times New Roman" pitchFamily="18" charset="0"/>
                <a:cs typeface="Times New Roman" pitchFamily="18" charset="0"/>
              </a:rPr>
              <a:t>فانه يجب على الشريك طالب الاسترداد ان يدفع قيمتها وفقا ً لآخر جرد اجرته الشركة </a:t>
            </a:r>
          </a:p>
          <a:p>
            <a:pPr indent="-457200" algn="r" rtl="1">
              <a:spcBef>
                <a:spcPts val="600"/>
              </a:spcBef>
              <a:buClr>
                <a:schemeClr val="tx2"/>
              </a:buClr>
              <a:buSzPct val="73000"/>
              <a:buFont typeface="Arial" pitchFamily="34" charset="0"/>
              <a:buChar char="•"/>
              <a:defRPr/>
            </a:pPr>
            <a:r>
              <a:rPr lang="ar-SA" sz="2000" dirty="0" smtClean="0">
                <a:latin typeface="Times New Roman" pitchFamily="18" charset="0"/>
                <a:cs typeface="Times New Roman" pitchFamily="18" charset="0"/>
              </a:rPr>
              <a:t> تنتقل حصة الشريك المتوفى الى ورثته ولايسري حق الاسترداد في هذه الحالة بشرط الأ يؤدي ذلك الى زيادة عدد شركاء الشركة عن 50 </a:t>
            </a:r>
          </a:p>
          <a:p>
            <a:pPr indent="-457200" algn="r" rtl="1">
              <a:spcBef>
                <a:spcPts val="600"/>
              </a:spcBef>
              <a:buClr>
                <a:schemeClr val="tx2"/>
              </a:buClr>
              <a:buSzPct val="73000"/>
              <a:defRPr/>
            </a:pPr>
            <a:endParaRPr lang="ar-SA" sz="2000" b="1" u="sng" dirty="0" smtClean="0">
              <a:solidFill>
                <a:schemeClr val="accent1">
                  <a:lumMod val="75000"/>
                </a:schemeClr>
              </a:solidFill>
              <a:latin typeface="Times New Roman" pitchFamily="18" charset="0"/>
              <a:cs typeface="Times New Roman" pitchFamily="18" charset="0"/>
            </a:endParaRPr>
          </a:p>
          <a:p>
            <a:pPr indent="-457200" algn="r" rtl="1">
              <a:spcBef>
                <a:spcPts val="600"/>
              </a:spcBef>
              <a:buClr>
                <a:schemeClr val="tx2"/>
              </a:buClr>
              <a:buSzPct val="73000"/>
              <a:defRPr/>
            </a:pPr>
            <a:r>
              <a:rPr lang="ar-SA" sz="2000" b="1" u="sng" dirty="0" smtClean="0">
                <a:solidFill>
                  <a:schemeClr val="accent1">
                    <a:lumMod val="75000"/>
                  </a:schemeClr>
                </a:solidFill>
                <a:latin typeface="Times New Roman" pitchFamily="18" charset="0"/>
                <a:cs typeface="Times New Roman" pitchFamily="18" charset="0"/>
              </a:rPr>
              <a:t>عنوان الشركة:</a:t>
            </a:r>
          </a:p>
          <a:p>
            <a:pPr indent="-457200" algn="r" rtl="1">
              <a:spcBef>
                <a:spcPts val="600"/>
              </a:spcBef>
              <a:buClr>
                <a:schemeClr val="tx2"/>
              </a:buClr>
              <a:buSzPct val="73000"/>
              <a:defRPr/>
            </a:pPr>
            <a:r>
              <a:rPr lang="ar-SA" sz="2000" dirty="0" smtClean="0">
                <a:latin typeface="Times New Roman" pitchFamily="18" charset="0"/>
                <a:cs typeface="Times New Roman" pitchFamily="18" charset="0"/>
              </a:rPr>
              <a:t>يجوز للشركة ان تتخذ اسم مستمد من غرضها أو عنوان يتكون من اسم شريك أو أكثر ويجب ان يضاف عبارة ذات مسئولية محدودة </a:t>
            </a:r>
          </a:p>
          <a:p>
            <a:pPr lvl="2" indent="-457200" algn="r" rtl="1">
              <a:spcBef>
                <a:spcPts val="600"/>
              </a:spcBef>
              <a:buClr>
                <a:schemeClr val="tx2"/>
              </a:buClr>
              <a:buSzPct val="73000"/>
              <a:defRPr/>
            </a:pPr>
            <a:r>
              <a:rPr lang="ar-SA" sz="2000" dirty="0" smtClean="0">
                <a:latin typeface="Times New Roman" pitchFamily="18" charset="0"/>
                <a:cs typeface="Times New Roman" pitchFamily="18" charset="0"/>
              </a:rPr>
              <a:t> </a:t>
            </a:r>
          </a:p>
          <a:p>
            <a:pPr lvl="2" indent="-457200" algn="r" rtl="1">
              <a:spcBef>
                <a:spcPts val="600"/>
              </a:spcBef>
              <a:buClr>
                <a:schemeClr val="tx2"/>
              </a:buClr>
              <a:buSzPct val="73000"/>
              <a:buFont typeface="Arial" pitchFamily="34" charset="0"/>
              <a:buChar char="•"/>
              <a:defRPr/>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defRPr/>
            </a:pPr>
            <a:endParaRPr lang="ar-SA" sz="2000" b="1" u="sng" dirty="0" smtClean="0">
              <a:solidFill>
                <a:schemeClr val="accent1">
                  <a:lumMod val="75000"/>
                </a:schemeClr>
              </a:solidFill>
              <a:latin typeface="Times New Roman" pitchFamily="18" charset="0"/>
              <a:cs typeface="Times New Roman" pitchFamily="18" charset="0"/>
            </a:endParaRPr>
          </a:p>
          <a:p>
            <a:pPr indent="-457200" algn="r" rtl="1">
              <a:spcBef>
                <a:spcPts val="600"/>
              </a:spcBef>
              <a:buClr>
                <a:schemeClr val="tx2"/>
              </a:buClr>
              <a:buSzPct val="73000"/>
              <a:defRPr/>
            </a:pPr>
            <a:endParaRPr lang="ar-SA" sz="2000" b="1" u="sng" dirty="0" smtClean="0">
              <a:solidFill>
                <a:schemeClr val="accent1">
                  <a:lumMod val="75000"/>
                </a:schemeClr>
              </a:solidFill>
              <a:latin typeface="Times New Roman" pitchFamily="18" charset="0"/>
              <a:cs typeface="Times New Roman" pitchFamily="18" charset="0"/>
            </a:endParaRPr>
          </a:p>
          <a:p>
            <a:pPr indent="-457200" algn="r" rtl="1">
              <a:spcBef>
                <a:spcPts val="600"/>
              </a:spcBef>
              <a:buClr>
                <a:schemeClr val="tx2"/>
              </a:buClr>
              <a:buSzPct val="73000"/>
              <a:defRPr/>
            </a:pPr>
            <a:endParaRPr lang="ar-SA" sz="2000" b="1" u="sng" dirty="0" smtClean="0">
              <a:solidFill>
                <a:schemeClr val="accent1">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28600" y="228600"/>
            <a:ext cx="7848600" cy="6248400"/>
          </a:xfrm>
          <a:prstGeom prst="rect">
            <a:avLst/>
          </a:prstGeom>
        </p:spPr>
        <p:txBody>
          <a:bodyPr vert="horz">
            <a:noAutofit/>
          </a:bodyPr>
          <a:lstStyle/>
          <a:p>
            <a:pPr indent="-457200" algn="r" rtl="1">
              <a:spcBef>
                <a:spcPts val="600"/>
              </a:spcBef>
              <a:buClr>
                <a:schemeClr val="tx2"/>
              </a:buClr>
              <a:buSzPct val="73000"/>
              <a:defRPr/>
            </a:pPr>
            <a:r>
              <a:rPr lang="ar-SA" sz="2000" b="1" u="sng" dirty="0" smtClean="0">
                <a:solidFill>
                  <a:schemeClr val="accent1">
                    <a:lumMod val="75000"/>
                  </a:schemeClr>
                </a:solidFill>
                <a:latin typeface="Times New Roman" pitchFamily="18" charset="0"/>
                <a:cs typeface="Times New Roman" pitchFamily="18" charset="0"/>
              </a:rPr>
              <a:t>تأسيس الشركة: </a:t>
            </a:r>
          </a:p>
          <a:p>
            <a:pPr indent="-457200" algn="r" rtl="1">
              <a:spcBef>
                <a:spcPts val="600"/>
              </a:spcBef>
              <a:buClr>
                <a:schemeClr val="tx2"/>
              </a:buClr>
              <a:buSzPct val="73000"/>
              <a:buFont typeface="Arial" pitchFamily="34" charset="0"/>
              <a:buChar char="•"/>
              <a:defRPr/>
            </a:pPr>
            <a:r>
              <a:rPr lang="ar-SA" sz="2000" dirty="0" smtClean="0">
                <a:latin typeface="Times New Roman" pitchFamily="18" charset="0"/>
                <a:cs typeface="Times New Roman" pitchFamily="18" charset="0"/>
              </a:rPr>
              <a:t>كتابة عقد الشركة وتوقيع جميع الشركاء عليه ولابد أن تتوفر في العقد جميع الاركان الموضوعية الخاصة والعامة  وشروط الاحتجاج </a:t>
            </a:r>
          </a:p>
          <a:p>
            <a:pPr lvl="1" indent="-457200" algn="r" rtl="1">
              <a:spcBef>
                <a:spcPts val="600"/>
              </a:spcBef>
              <a:buClr>
                <a:schemeClr val="tx2"/>
              </a:buClr>
              <a:buSzPct val="73000"/>
              <a:buFont typeface="Arial" pitchFamily="34" charset="0"/>
              <a:buChar char="•"/>
              <a:defRPr/>
            </a:pPr>
            <a:r>
              <a:rPr lang="ar-SA" sz="2000" dirty="0" smtClean="0">
                <a:latin typeface="Times New Roman" pitchFamily="18" charset="0"/>
                <a:cs typeface="Times New Roman" pitchFamily="18" charset="0"/>
              </a:rPr>
              <a:t>يحظر على الشركة ذات المسئولية المحدودة أن يكون غرضها القيام بأعمال التأمين والادخار والبنوك </a:t>
            </a:r>
          </a:p>
          <a:p>
            <a:pPr lvl="1" indent="-457200" algn="r" rtl="1">
              <a:spcBef>
                <a:spcPts val="600"/>
              </a:spcBef>
              <a:buClr>
                <a:schemeClr val="tx2"/>
              </a:buClr>
              <a:buSzPct val="73000"/>
              <a:buFont typeface="Arial" pitchFamily="34" charset="0"/>
              <a:buChar char="•"/>
              <a:defRPr/>
            </a:pPr>
            <a:r>
              <a:rPr lang="ar-SA" sz="2000" dirty="0" smtClean="0">
                <a:latin typeface="Times New Roman" pitchFamily="18" charset="0"/>
                <a:cs typeface="Times New Roman" pitchFamily="18" charset="0"/>
              </a:rPr>
              <a:t>ليس لرأس مال الشركة حد اعلى ولا ادنى </a:t>
            </a:r>
          </a:p>
          <a:p>
            <a:pPr indent="-457200" algn="r" rtl="1">
              <a:spcBef>
                <a:spcPts val="600"/>
              </a:spcBef>
              <a:buClr>
                <a:schemeClr val="tx2"/>
              </a:buClr>
              <a:buSzPct val="73000"/>
              <a:buFont typeface="Arial" pitchFamily="34" charset="0"/>
              <a:buChar char="•"/>
              <a:defRPr/>
            </a:pPr>
            <a:r>
              <a:rPr lang="ar-SA" sz="2000" dirty="0" smtClean="0">
                <a:latin typeface="Times New Roman" pitchFamily="18" charset="0"/>
                <a:cs typeface="Times New Roman" pitchFamily="18" charset="0"/>
              </a:rPr>
              <a:t>يلتزم مديري الشركة بطلب نشر ملخص عقدها في الجريدة الرسمية وبطلب قيدها في السجل التجاري</a:t>
            </a:r>
          </a:p>
          <a:p>
            <a:pPr indent="-457200" algn="r" rtl="1">
              <a:spcBef>
                <a:spcPts val="600"/>
              </a:spcBef>
              <a:buClr>
                <a:schemeClr val="tx2"/>
              </a:buClr>
              <a:buSzPct val="73000"/>
              <a:defRPr/>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defRPr/>
            </a:pPr>
            <a:r>
              <a:rPr lang="ar-SA" sz="2000" b="1" u="sng" dirty="0" smtClean="0">
                <a:solidFill>
                  <a:schemeClr val="accent1">
                    <a:lumMod val="75000"/>
                  </a:schemeClr>
                </a:solidFill>
                <a:latin typeface="Times New Roman" pitchFamily="18" charset="0"/>
                <a:cs typeface="Times New Roman" pitchFamily="18" charset="0"/>
              </a:rPr>
              <a:t>ادارة الشركة: </a:t>
            </a:r>
          </a:p>
          <a:p>
            <a:pPr indent="-457200" algn="r" rtl="1">
              <a:spcBef>
                <a:spcPts val="600"/>
              </a:spcBef>
              <a:buClr>
                <a:schemeClr val="tx2"/>
              </a:buClr>
              <a:buSzPct val="73000"/>
              <a:buFont typeface="Wingdings" pitchFamily="2" charset="2"/>
              <a:buChar char="q"/>
              <a:defRPr/>
            </a:pPr>
            <a:r>
              <a:rPr lang="ar-SA" sz="2000" b="1" u="sng" dirty="0" smtClean="0">
                <a:latin typeface="Times New Roman" pitchFamily="18" charset="0"/>
                <a:cs typeface="Times New Roman" pitchFamily="18" charset="0"/>
              </a:rPr>
              <a:t>الإدارة: </a:t>
            </a:r>
          </a:p>
          <a:p>
            <a:pPr lvl="1" indent="-91440" algn="r" rtl="1">
              <a:spcBef>
                <a:spcPts val="600"/>
              </a:spcBef>
              <a:buClr>
                <a:schemeClr val="tx2"/>
              </a:buClr>
              <a:buSzPct val="73000"/>
              <a:buFont typeface="Arial" pitchFamily="34" charset="0"/>
              <a:buChar char="•"/>
              <a:defRPr/>
            </a:pPr>
            <a:r>
              <a:rPr lang="ar-SA" sz="2000" dirty="0" smtClean="0">
                <a:latin typeface="Times New Roman" pitchFamily="18" charset="0"/>
                <a:cs typeface="Times New Roman" pitchFamily="18" charset="0"/>
              </a:rPr>
              <a:t>يعهد بإدارة الشركة ذات المسئولية المحدودة الى مدير او أكثر من الشركاء أو غيرهم .</a:t>
            </a:r>
          </a:p>
          <a:p>
            <a:pPr lvl="1" indent="-91440" algn="r" rtl="1">
              <a:spcBef>
                <a:spcPts val="600"/>
              </a:spcBef>
              <a:buClr>
                <a:schemeClr val="tx2"/>
              </a:buClr>
              <a:buSzPct val="73000"/>
              <a:buFont typeface="Arial" pitchFamily="34" charset="0"/>
              <a:buChar char="•"/>
              <a:defRPr/>
            </a:pPr>
            <a:r>
              <a:rPr lang="ar-SA" sz="2000" dirty="0" smtClean="0">
                <a:latin typeface="Times New Roman" pitchFamily="18" charset="0"/>
                <a:cs typeface="Times New Roman" pitchFamily="18" charset="0"/>
              </a:rPr>
              <a:t>يجوز ان ينص عقد الشركة على تكوين مجلس إدارة من المديرين اذا تعددوا ويحدد العقد طريقة عمل هذا المجلس والأغلبية اللازمة لقراراته . </a:t>
            </a:r>
          </a:p>
          <a:p>
            <a:pPr lvl="1" indent="-91440" algn="r" rtl="1">
              <a:spcBef>
                <a:spcPts val="600"/>
              </a:spcBef>
              <a:buClr>
                <a:schemeClr val="tx2"/>
              </a:buClr>
              <a:buSzPct val="73000"/>
              <a:buFont typeface="Arial" pitchFamily="34" charset="0"/>
              <a:buChar char="•"/>
              <a:defRPr/>
            </a:pPr>
            <a:r>
              <a:rPr lang="ar-SA" sz="2000" dirty="0" smtClean="0">
                <a:latin typeface="Times New Roman" pitchFamily="18" charset="0"/>
                <a:cs typeface="Times New Roman" pitchFamily="18" charset="0"/>
              </a:rPr>
              <a:t>يسأل المديرون بالتضامن عن تعويض الضرر الذي يصيب الشركة او الشركاء أو الغير اذا صدر منهم خطأ أو مخالفة لنظام الشركات أو نظام الشركة </a:t>
            </a:r>
          </a:p>
          <a:p>
            <a:pPr indent="-457200" algn="r" rtl="1">
              <a:spcBef>
                <a:spcPts val="600"/>
              </a:spcBef>
              <a:buClr>
                <a:schemeClr val="tx2"/>
              </a:buClr>
              <a:buSzPct val="73000"/>
              <a:defRPr/>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defRPr/>
            </a:pPr>
            <a:endParaRPr lang="ar-SA" sz="2000" b="1" u="sng" dirty="0" smtClean="0">
              <a:solidFill>
                <a:schemeClr val="accent1">
                  <a:lumMod val="75000"/>
                </a:schemeClr>
              </a:solidFill>
              <a:latin typeface="Times New Roman" pitchFamily="18" charset="0"/>
              <a:cs typeface="Times New Roman" pitchFamily="18" charset="0"/>
            </a:endParaRPr>
          </a:p>
          <a:p>
            <a:pPr indent="-457200" algn="r" rtl="1">
              <a:spcBef>
                <a:spcPts val="600"/>
              </a:spcBef>
              <a:buClr>
                <a:schemeClr val="tx2"/>
              </a:buClr>
              <a:buSzPct val="73000"/>
              <a:defRPr/>
            </a:pPr>
            <a:endParaRPr lang="ar-SA" sz="2000" b="1" u="sng" dirty="0" smtClean="0">
              <a:solidFill>
                <a:schemeClr val="accent1">
                  <a:lumMod val="75000"/>
                </a:schemeClr>
              </a:solidFill>
              <a:latin typeface="Times New Roman" pitchFamily="18" charset="0"/>
              <a:cs typeface="Times New Roman" pitchFamily="18" charset="0"/>
            </a:endParaRPr>
          </a:p>
          <a:p>
            <a:pPr indent="-457200" algn="r" rtl="1">
              <a:spcBef>
                <a:spcPts val="600"/>
              </a:spcBef>
              <a:buClr>
                <a:schemeClr val="tx2"/>
              </a:buClr>
              <a:buSzPct val="73000"/>
              <a:defRPr/>
            </a:pPr>
            <a:endParaRPr lang="ar-SA" sz="2000" b="1" u="sng" dirty="0" smtClean="0">
              <a:solidFill>
                <a:schemeClr val="accent1">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a:xfrm>
            <a:off x="228600" y="0"/>
            <a:ext cx="7848600" cy="6248400"/>
          </a:xfrm>
          <a:prstGeom prst="rect">
            <a:avLst/>
          </a:prstGeom>
        </p:spPr>
        <p:txBody>
          <a:bodyPr vert="horz">
            <a:noAutofit/>
          </a:bodyPr>
          <a:lstStyle/>
          <a:p>
            <a:pPr lvl="1" indent="-91440" algn="r" rtl="1">
              <a:spcBef>
                <a:spcPts val="600"/>
              </a:spcBef>
              <a:buClr>
                <a:schemeClr val="tx2"/>
              </a:buClr>
              <a:buSzPct val="73000"/>
              <a:buFont typeface="Wingdings" pitchFamily="2" charset="2"/>
              <a:buChar char="q"/>
              <a:defRPr/>
            </a:pPr>
            <a:r>
              <a:rPr lang="ar-SA" sz="2000" b="1" u="sng" dirty="0" smtClean="0">
                <a:latin typeface="Times New Roman" pitchFamily="18" charset="0"/>
                <a:cs typeface="Times New Roman" pitchFamily="18" charset="0"/>
              </a:rPr>
              <a:t>مجلس الرقابة : </a:t>
            </a:r>
          </a:p>
          <a:p>
            <a:pPr marL="457200" lvl="2" indent="-91440" algn="r" rtl="1">
              <a:spcBef>
                <a:spcPts val="600"/>
              </a:spcBef>
              <a:buClr>
                <a:schemeClr val="tx2"/>
              </a:buClr>
              <a:buSzPct val="73000"/>
              <a:buFont typeface="Arial" pitchFamily="34" charset="0"/>
              <a:buChar char="•"/>
              <a:defRPr/>
            </a:pPr>
            <a:r>
              <a:rPr lang="ar-SA" sz="2000" b="1" u="sng" dirty="0" smtClean="0">
                <a:latin typeface="Times New Roman" pitchFamily="18" charset="0"/>
                <a:cs typeface="Times New Roman" pitchFamily="18" charset="0"/>
              </a:rPr>
              <a:t> </a:t>
            </a:r>
            <a:r>
              <a:rPr lang="ar-SA" sz="2000" dirty="0" smtClean="0">
                <a:latin typeface="Times New Roman" pitchFamily="18" charset="0"/>
                <a:cs typeface="Times New Roman" pitchFamily="18" charset="0"/>
              </a:rPr>
              <a:t>من حق الشركاء غير المديرين في الشركة ذات المسئولية المحدودة ان يراقبوا ويشرفوا على اعمال الشركة</a:t>
            </a:r>
          </a:p>
          <a:p>
            <a:pPr marL="457200" lvl="2" indent="-91440" algn="r" rtl="1">
              <a:spcBef>
                <a:spcPts val="600"/>
              </a:spcBef>
              <a:buClr>
                <a:schemeClr val="tx2"/>
              </a:buClr>
              <a:buSzPct val="73000"/>
              <a:buFont typeface="Arial" pitchFamily="34" charset="0"/>
              <a:buChar char="•"/>
              <a:defRPr/>
            </a:pPr>
            <a:r>
              <a:rPr lang="ar-SA" sz="2000" dirty="0" smtClean="0">
                <a:latin typeface="Times New Roman" pitchFamily="18" charset="0"/>
                <a:cs typeface="Times New Roman" pitchFamily="18" charset="0"/>
              </a:rPr>
              <a:t>اذا كان عددهم اقل من 20 يجوز لكل منهم ان يوجه النصح للمديرين ويطلب الاطلاع على اعمال الشركة ودفاترها ووثائقها </a:t>
            </a:r>
          </a:p>
          <a:p>
            <a:pPr marL="457200" lvl="2" indent="-91440" algn="r" rtl="1">
              <a:spcBef>
                <a:spcPts val="600"/>
              </a:spcBef>
              <a:buClr>
                <a:schemeClr val="tx2"/>
              </a:buClr>
              <a:buSzPct val="73000"/>
              <a:buFont typeface="Arial" pitchFamily="34" charset="0"/>
              <a:buChar char="•"/>
              <a:defRPr/>
            </a:pPr>
            <a:r>
              <a:rPr lang="ar-SA" sz="2000" dirty="0" smtClean="0">
                <a:latin typeface="Times New Roman" pitchFamily="18" charset="0"/>
                <a:cs typeface="Times New Roman" pitchFamily="18" charset="0"/>
              </a:rPr>
              <a:t>اذا زاد عددهم عن 20 فان نظام الشركات يوجب ان يشتمل عقد الشركة على تعيين مجلس رقابة يتكون من 3 شركاء على الاقل . وتسري على هذا المجلس أحكام مجلس الرقابة في شركات التوصية بالأسهم </a:t>
            </a:r>
          </a:p>
          <a:p>
            <a:pPr marL="457200" lvl="2" indent="-91440" algn="r" rtl="1">
              <a:spcBef>
                <a:spcPts val="600"/>
              </a:spcBef>
              <a:buClr>
                <a:schemeClr val="tx2"/>
              </a:buClr>
              <a:buSzPct val="73000"/>
              <a:buFont typeface="Arial" pitchFamily="34" charset="0"/>
              <a:buChar char="•"/>
              <a:defRPr/>
            </a:pPr>
            <a:r>
              <a:rPr lang="ar-SA" sz="2000" dirty="0" smtClean="0">
                <a:latin typeface="Times New Roman" pitchFamily="18" charset="0"/>
                <a:cs typeface="Times New Roman" pitchFamily="18" charset="0"/>
              </a:rPr>
              <a:t>يجب ان يكون للشركة مراقب حسابات ولاتضارب بين عمله وعمل مجلس الرقابة </a:t>
            </a:r>
          </a:p>
          <a:p>
            <a:pPr lvl="1" indent="-457200" algn="r" rtl="1">
              <a:spcBef>
                <a:spcPts val="600"/>
              </a:spcBef>
              <a:buClr>
                <a:schemeClr val="tx2"/>
              </a:buClr>
              <a:buSzPct val="73000"/>
              <a:buFont typeface="Wingdings" pitchFamily="2" charset="2"/>
              <a:buChar char="q"/>
              <a:defRPr/>
            </a:pPr>
            <a:r>
              <a:rPr lang="ar-SA" sz="2000" b="1" u="sng" dirty="0" smtClean="0">
                <a:latin typeface="Times New Roman" pitchFamily="18" charset="0"/>
                <a:cs typeface="Times New Roman" pitchFamily="18" charset="0"/>
              </a:rPr>
              <a:t>الجمعية العامة للشركاء:  </a:t>
            </a:r>
          </a:p>
          <a:p>
            <a:pPr lvl="1" indent="-91440" algn="r" rtl="1">
              <a:spcBef>
                <a:spcPts val="600"/>
              </a:spcBef>
              <a:buClr>
                <a:schemeClr val="tx2"/>
              </a:buClr>
              <a:buSzPct val="73000"/>
              <a:buFont typeface="Arial" pitchFamily="34" charset="0"/>
              <a:buChar char="•"/>
              <a:defRPr/>
            </a:pPr>
            <a:r>
              <a:rPr lang="ar-SA" sz="2000" dirty="0" smtClean="0">
                <a:latin typeface="Times New Roman" pitchFamily="18" charset="0"/>
                <a:cs typeface="Times New Roman" pitchFamily="18" charset="0"/>
              </a:rPr>
              <a:t>تتكون من جميع المساهمين في الشركة </a:t>
            </a:r>
          </a:p>
          <a:p>
            <a:pPr lvl="1" indent="-91440" algn="r" rtl="1">
              <a:spcBef>
                <a:spcPts val="600"/>
              </a:spcBef>
              <a:buClr>
                <a:schemeClr val="tx2"/>
              </a:buClr>
              <a:buSzPct val="73000"/>
              <a:buFont typeface="Arial" pitchFamily="34" charset="0"/>
              <a:buChar char="•"/>
              <a:defRPr/>
            </a:pPr>
            <a:r>
              <a:rPr lang="ar-SA" sz="2000" dirty="0" smtClean="0">
                <a:latin typeface="Times New Roman" pitchFamily="18" charset="0"/>
                <a:cs typeface="Times New Roman" pitchFamily="18" charset="0"/>
              </a:rPr>
              <a:t>يجيز النظام للشركات التي لايزيد فيها عدد الشركاء عن 20 شريك ان تتخذ قراراتها بالتمرير </a:t>
            </a:r>
          </a:p>
          <a:p>
            <a:pPr lvl="1" indent="-91440" algn="r" rtl="1">
              <a:spcBef>
                <a:spcPts val="600"/>
              </a:spcBef>
              <a:buClr>
                <a:schemeClr val="tx2"/>
              </a:buClr>
              <a:buSzPct val="73000"/>
              <a:buFont typeface="Arial" pitchFamily="34" charset="0"/>
              <a:buChar char="•"/>
              <a:defRPr/>
            </a:pPr>
            <a:r>
              <a:rPr lang="ar-SA" sz="2000" dirty="0" smtClean="0">
                <a:latin typeface="Times New Roman" pitchFamily="18" charset="0"/>
                <a:cs typeface="Times New Roman" pitchFamily="18" charset="0"/>
              </a:rPr>
              <a:t>لاتكون القرارات صحيحة الا اذا وافق عليها عدد من الشركاء يمثلون نصف راس المال مالم ينص عقد الشركة على غالبية اكبر  </a:t>
            </a:r>
            <a:endParaRPr lang="ar-SA" sz="2000" b="1" u="sng" dirty="0" smtClean="0">
              <a:solidFill>
                <a:schemeClr val="accent1">
                  <a:lumMod val="75000"/>
                </a:schemeClr>
              </a:solidFill>
              <a:latin typeface="Times New Roman" pitchFamily="18" charset="0"/>
              <a:cs typeface="Times New Roman" pitchFamily="18" charset="0"/>
            </a:endParaRPr>
          </a:p>
          <a:p>
            <a:pPr lvl="1" indent="-457200" algn="r" rtl="1">
              <a:spcBef>
                <a:spcPts val="600"/>
              </a:spcBef>
              <a:buClr>
                <a:schemeClr val="tx2"/>
              </a:buClr>
              <a:buSzPct val="73000"/>
              <a:defRPr/>
            </a:pPr>
            <a:r>
              <a:rPr lang="ar-SA" sz="2000" b="1" u="sng" dirty="0" smtClean="0">
                <a:solidFill>
                  <a:schemeClr val="accent1">
                    <a:lumMod val="75000"/>
                  </a:schemeClr>
                </a:solidFill>
                <a:latin typeface="Times New Roman" pitchFamily="18" charset="0"/>
                <a:cs typeface="Times New Roman" pitchFamily="18" charset="0"/>
              </a:rPr>
              <a:t>مالية الشركة: </a:t>
            </a:r>
          </a:p>
          <a:p>
            <a:pPr lvl="1" indent="-457200" algn="r" rtl="1">
              <a:spcBef>
                <a:spcPts val="600"/>
              </a:spcBef>
              <a:buClr>
                <a:schemeClr val="tx2"/>
              </a:buClr>
              <a:buSzPct val="73000"/>
              <a:buFont typeface="Arial" pitchFamily="34" charset="0"/>
              <a:buChar char="•"/>
              <a:defRPr/>
            </a:pPr>
            <a:r>
              <a:rPr lang="ar-SA" sz="2000" dirty="0" smtClean="0">
                <a:latin typeface="Times New Roman" pitchFamily="18" charset="0"/>
                <a:cs typeface="Times New Roman" pitchFamily="18" charset="0"/>
              </a:rPr>
              <a:t>يجب على المديرين اعداد ميزانية الشركة وحساب الارباح والخسائر وتقرير عن نشاط الشركة ومركزها المالي واقتراحات توزيع الارباح </a:t>
            </a:r>
          </a:p>
          <a:p>
            <a:pPr lvl="1" indent="-457200" algn="r" rtl="1">
              <a:spcBef>
                <a:spcPts val="600"/>
              </a:spcBef>
              <a:buClr>
                <a:schemeClr val="tx2"/>
              </a:buClr>
              <a:buSzPct val="73000"/>
              <a:buFont typeface="Arial" pitchFamily="34" charset="0"/>
              <a:buChar char="•"/>
              <a:defRPr/>
            </a:pPr>
            <a:r>
              <a:rPr lang="ar-SA" sz="2000" dirty="0" smtClean="0">
                <a:latin typeface="Times New Roman" pitchFamily="18" charset="0"/>
                <a:cs typeface="Times New Roman" pitchFamily="18" charset="0"/>
              </a:rPr>
              <a:t>تلتزم بتجنيب الاحتياطي النظامي وهو 10 % </a:t>
            </a:r>
          </a:p>
          <a:p>
            <a:pPr marL="457200" lvl="2" indent="-91440" algn="r" rtl="1">
              <a:spcBef>
                <a:spcPts val="600"/>
              </a:spcBef>
              <a:buClr>
                <a:schemeClr val="tx2"/>
              </a:buClr>
              <a:buSzPct val="73000"/>
              <a:buFont typeface="Arial" pitchFamily="34" charset="0"/>
              <a:buChar char="•"/>
              <a:defRPr/>
            </a:pPr>
            <a:endParaRPr lang="ar-SA" sz="2000" dirty="0" smtClean="0">
              <a:latin typeface="Times New Roman" pitchFamily="18" charset="0"/>
              <a:cs typeface="Times New Roman" pitchFamily="18" charset="0"/>
            </a:endParaRPr>
          </a:p>
          <a:p>
            <a:pPr lvl="1" indent="-91440" algn="r" rtl="1">
              <a:spcBef>
                <a:spcPts val="600"/>
              </a:spcBef>
              <a:buClr>
                <a:schemeClr val="tx2"/>
              </a:buClr>
              <a:buSzPct val="73000"/>
              <a:buFont typeface="Arial" pitchFamily="34" charset="0"/>
              <a:buChar char="•"/>
              <a:defRPr/>
            </a:pPr>
            <a:endParaRPr lang="ar-SA" sz="2000" dirty="0" smtClean="0">
              <a:latin typeface="Times New Roman" pitchFamily="18" charset="0"/>
              <a:cs typeface="Times New Roman" pitchFamily="18" charset="0"/>
            </a:endParaRPr>
          </a:p>
          <a:p>
            <a:pPr indent="-91440" algn="r" rtl="1">
              <a:spcBef>
                <a:spcPts val="600"/>
              </a:spcBef>
              <a:buClr>
                <a:schemeClr val="tx2"/>
              </a:buClr>
              <a:buSzPct val="73000"/>
              <a:defRPr/>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defRPr/>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defRPr/>
            </a:pPr>
            <a:endParaRPr lang="ar-SA" sz="2000" b="1" u="sng" dirty="0" smtClean="0">
              <a:solidFill>
                <a:schemeClr val="accent1">
                  <a:lumMod val="75000"/>
                </a:schemeClr>
              </a:solidFill>
              <a:latin typeface="Times New Roman" pitchFamily="18" charset="0"/>
              <a:cs typeface="Times New Roman" pitchFamily="18" charset="0"/>
            </a:endParaRPr>
          </a:p>
          <a:p>
            <a:pPr indent="-457200" algn="r" rtl="1">
              <a:spcBef>
                <a:spcPts val="600"/>
              </a:spcBef>
              <a:buClr>
                <a:schemeClr val="tx2"/>
              </a:buClr>
              <a:buSzPct val="73000"/>
              <a:buFont typeface="+mj-lt"/>
              <a:buAutoNum type="arabicPeriod"/>
              <a:defRPr/>
            </a:pPr>
            <a:endParaRPr lang="ar-SA" sz="2000" b="1" u="sng" dirty="0" smtClean="0">
              <a:solidFill>
                <a:schemeClr val="accent1">
                  <a:lumMod val="75000"/>
                </a:schemeClr>
              </a:solidFill>
              <a:latin typeface="Times New Roman" pitchFamily="18" charset="0"/>
              <a:cs typeface="Times New Roman" pitchFamily="18" charset="0"/>
            </a:endParaRPr>
          </a:p>
          <a:p>
            <a:pPr lvl="2" indent="-457200" algn="r" rtl="1">
              <a:spcBef>
                <a:spcPts val="600"/>
              </a:spcBef>
              <a:buClr>
                <a:schemeClr val="tx2"/>
              </a:buClr>
              <a:buSzPct val="73000"/>
              <a:defRPr/>
            </a:pPr>
            <a:r>
              <a:rPr lang="ar-SA" sz="2000" dirty="0" smtClean="0">
                <a:latin typeface="Times New Roman" pitchFamily="18" charset="0"/>
                <a:cs typeface="Times New Roman" pitchFamily="18" charset="0"/>
              </a:rPr>
              <a:t> </a:t>
            </a:r>
          </a:p>
          <a:p>
            <a:pPr lvl="2" indent="-457200" algn="r" rtl="1">
              <a:spcBef>
                <a:spcPts val="600"/>
              </a:spcBef>
              <a:buClr>
                <a:schemeClr val="tx2"/>
              </a:buClr>
              <a:buSzPct val="73000"/>
              <a:defRPr/>
            </a:pPr>
            <a:endParaRPr lang="ar-SA" sz="2000" dirty="0" smtClean="0">
              <a:latin typeface="Times New Roman" pitchFamily="18" charset="0"/>
              <a:cs typeface="Times New Roman" pitchFamily="18" charset="0"/>
            </a:endParaRPr>
          </a:p>
          <a:p>
            <a:pPr indent="-457200" algn="r" rtl="1">
              <a:spcBef>
                <a:spcPts val="600"/>
              </a:spcBef>
              <a:buClr>
                <a:schemeClr val="tx2"/>
              </a:buClr>
              <a:buSzPct val="73000"/>
              <a:defRPr/>
            </a:pPr>
            <a:endParaRPr lang="ar-SA" sz="2000" b="1" u="sng" dirty="0" smtClean="0">
              <a:solidFill>
                <a:schemeClr val="accent1">
                  <a:lumMod val="75000"/>
                </a:schemeClr>
              </a:solidFill>
              <a:latin typeface="Times New Roman" pitchFamily="18" charset="0"/>
              <a:cs typeface="Times New Roman" pitchFamily="18" charset="0"/>
            </a:endParaRPr>
          </a:p>
          <a:p>
            <a:pPr indent="-457200" algn="r" rtl="1">
              <a:spcBef>
                <a:spcPts val="600"/>
              </a:spcBef>
              <a:buClr>
                <a:schemeClr val="tx2"/>
              </a:buClr>
              <a:buSzPct val="73000"/>
              <a:defRPr/>
            </a:pPr>
            <a:endParaRPr lang="ar-SA" sz="2000" b="1" u="sng" dirty="0" smtClean="0">
              <a:solidFill>
                <a:schemeClr val="accent1">
                  <a:lumMod val="75000"/>
                </a:schemeClr>
              </a:solidFill>
              <a:latin typeface="Times New Roman" pitchFamily="18" charset="0"/>
              <a:cs typeface="Times New Roman" pitchFamily="18" charset="0"/>
            </a:endParaRPr>
          </a:p>
          <a:p>
            <a:pPr indent="-457200" algn="r" rtl="1">
              <a:spcBef>
                <a:spcPts val="600"/>
              </a:spcBef>
              <a:buClr>
                <a:schemeClr val="tx2"/>
              </a:buClr>
              <a:buSzPct val="73000"/>
              <a:defRPr/>
            </a:pPr>
            <a:endParaRPr lang="ar-SA" sz="2000" b="1" u="sng" dirty="0" smtClean="0">
              <a:solidFill>
                <a:schemeClr val="accent1">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14343</TotalTime>
  <Words>1053</Words>
  <Application>Microsoft Office PowerPoint</Application>
  <PresentationFormat>On-screen Show (4:3)</PresentationFormat>
  <Paragraphs>115</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Opulent</vt:lpstr>
      <vt:lpstr>الباب الثاني  الأنواع المختلفة للشركات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الوجيز في النظام التجاري السعودي</dc:title>
  <dc:creator>user</dc:creator>
  <cp:lastModifiedBy>khayatg</cp:lastModifiedBy>
  <cp:revision>175</cp:revision>
  <dcterms:created xsi:type="dcterms:W3CDTF">2011-02-20T05:18:45Z</dcterms:created>
  <dcterms:modified xsi:type="dcterms:W3CDTF">2012-01-07T09:13:46Z</dcterms:modified>
</cp:coreProperties>
</file>